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" y="8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EC4B9-0004-4688-8795-7F251AB6E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B3D23F-1DAC-47EB-9ACC-36CB74927F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2B10E-ADE2-4013-9914-A515585FF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C82-28D8-4A6C-BD90-CD724492D965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DA76E-1BBC-4473-9A66-8A9C3CF98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39741-9B05-41EE-9C53-6542B0F51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1080-47D4-455A-8B58-7A27613A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53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D33E8-C8AA-423A-97A3-DD4756DF6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489708-4E49-4B18-A7AF-51E2C6EECA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FCB62-A1EE-4756-B7C0-C7CEA6B20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C82-28D8-4A6C-BD90-CD724492D965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6FFE1-B661-4495-96BC-AB9A78760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38D721-3140-4776-8580-177B7B1A1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1080-47D4-455A-8B58-7A27613A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9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DDB7B7-ADCB-4187-8A32-3E50929D20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F06C64-A14D-4A3D-B873-8D59F4EF0A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FC8C6-8F4D-492D-9DC5-9E6F4DBFD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C82-28D8-4A6C-BD90-CD724492D965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9E151-25FE-43E4-B29B-ECC1A0ED2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189C4-5905-4D56-871B-B6727169F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1080-47D4-455A-8B58-7A27613A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22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50B82-84B1-4794-8AB8-89481CB38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50218-3435-4494-BD32-32DAF04EC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CA2D0C-0914-45DB-B1EA-F2F23CB4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C82-28D8-4A6C-BD90-CD724492D965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87679-F467-4707-9ABF-24C0ED3BE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D15A0-07AD-4992-961D-633280625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1080-47D4-455A-8B58-7A27613A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31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5B162-032B-4E19-8540-291499FFB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C7224C-B5CE-4FA8-A248-FB074AE9E7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FDB66-8DE6-4117-820D-CF7F29F1A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C82-28D8-4A6C-BD90-CD724492D965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900B38-D78F-4E3B-97A9-52EBB3781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BD79A-3FA0-4A99-815B-E083DBB1A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1080-47D4-455A-8B58-7A27613A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94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C75C4-9E3D-4FC5-AA78-55C6135DE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FA2B1-1313-460F-A319-C5E1C27A2D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68D9AB-18A5-4AC0-B20C-3B169BDB0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930813-475A-4EBD-A05A-CA2B11A6C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C82-28D8-4A6C-BD90-CD724492D965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E39D3F-F0E3-4816-81D1-E47CAB362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7BBA28-9D48-4F77-ABB4-BEA263BE0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1080-47D4-455A-8B58-7A27613A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05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D076D-6FD0-4F3B-B6FD-721F51C30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D9A891-EAE2-492E-A466-D9B1F044A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CCA33B-C74F-44C0-8972-5712531CBB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C54F81-4992-46CC-99E5-B252912715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F6C0E2-131A-42B6-81C6-B7FDAD139E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83452C-181E-4B50-AE6F-B62D37581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C82-28D8-4A6C-BD90-CD724492D965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35B9B5-BD60-44ED-9397-3B30F5557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35B834-E0D7-4963-977A-692031B3E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1080-47D4-455A-8B58-7A27613A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508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960EC-4263-4A02-AD5D-D8321C818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71BB18-CA91-4AC5-8F32-B96346B7B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C82-28D8-4A6C-BD90-CD724492D965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54945C-5D8F-4D67-BA95-52A0BFF78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1DE029-90D2-49BA-9FAC-AA01C5A6E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1080-47D4-455A-8B58-7A27613A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15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974D1B-4A38-4C49-ABBD-1832FDE57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C82-28D8-4A6C-BD90-CD724492D965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707E7D-8DD4-403D-8154-99C543598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E99B8E-F18A-4903-A09E-7A731191A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1080-47D4-455A-8B58-7A27613A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255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CF3ED-8E47-45AD-8B11-1DA5BB3C5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D2EA-C93F-4C10-9B19-CFFCB33AA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91B5D3-A2D3-43EF-AE11-0A6756D00B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011191-AE84-4A3F-AC9B-5B9FE7C5F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C82-28D8-4A6C-BD90-CD724492D965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A97081-C5C1-4345-946F-F8B0AC650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305B9E-5DBA-45A7-9F7F-085CEA4BE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1080-47D4-455A-8B58-7A27613A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01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66993-4AB6-48E3-9E67-469102F70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AF62A2-A24D-42E2-85DC-233607DFE3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73643F-415D-4668-88A2-E5DED7AAA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6E9AE1-6CC4-4EC7-9522-90437B6CC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C82-28D8-4A6C-BD90-CD724492D965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3CEFD9-7DB3-4510-B422-49D2E9D54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CB0D0F-CBF3-4A96-A8F5-184BAD354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1080-47D4-455A-8B58-7A27613A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65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B9A3AD-F7EE-43DE-BF5B-477B3D5FF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382BA5-8C2A-41A3-8207-39DF85522B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EA0D6-A645-4E10-8951-A11110B2A6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A9C82-28D8-4A6C-BD90-CD724492D965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0EAEE-A10F-4340-9769-AFDBB0DBD8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B2A87-8861-41B4-82AE-78516E83D3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71080-47D4-455A-8B58-7A27613A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4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3015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7A540-F371-4259-8E8C-F2C9F4DEA7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A26D23-73E7-4495-B5C9-8A29D6A01C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Sub Header</a:t>
            </a: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244624E9-CCD0-4450-AE0D-F087313007D1}"/>
              </a:ext>
            </a:extLst>
          </p:cNvPr>
          <p:cNvSpPr txBox="1"/>
          <p:nvPr/>
        </p:nvSpPr>
        <p:spPr>
          <a:xfrm>
            <a:off x="9110505" y="6299666"/>
            <a:ext cx="15574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bg1"/>
                </a:solidFill>
              </a:rPr>
              <a:t>Union Department</a:t>
            </a:r>
          </a:p>
        </p:txBody>
      </p:sp>
    </p:spTree>
    <p:extLst>
      <p:ext uri="{BB962C8B-B14F-4D97-AF65-F5344CB8AC3E}">
        <p14:creationId xmlns:p14="http://schemas.microsoft.com/office/powerpoint/2010/main" val="925558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8E0CA-6BF9-452A-A092-F950E1454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8BA93-9198-4B79-9D3C-95BA2E434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Information</a:t>
            </a: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244624E9-CCD0-4450-AE0D-F087313007D1}"/>
              </a:ext>
            </a:extLst>
          </p:cNvPr>
          <p:cNvSpPr txBox="1"/>
          <p:nvPr/>
        </p:nvSpPr>
        <p:spPr>
          <a:xfrm>
            <a:off x="9065289" y="6291804"/>
            <a:ext cx="15574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bg1"/>
                </a:solidFill>
              </a:rPr>
              <a:t>Union Department</a:t>
            </a:r>
          </a:p>
        </p:txBody>
      </p:sp>
    </p:spTree>
    <p:extLst>
      <p:ext uri="{BB962C8B-B14F-4D97-AF65-F5344CB8AC3E}">
        <p14:creationId xmlns:p14="http://schemas.microsoft.com/office/powerpoint/2010/main" val="176168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TITLE</vt:lpstr>
      <vt:lpstr>HEADER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Riha, Erik Matthew</dc:creator>
  <cp:lastModifiedBy>Riha, Erik Matthew</cp:lastModifiedBy>
  <cp:revision>1</cp:revision>
  <dcterms:created xsi:type="dcterms:W3CDTF">2022-05-09T18:17:31Z</dcterms:created>
  <dcterms:modified xsi:type="dcterms:W3CDTF">2022-05-09T18:20:36Z</dcterms:modified>
</cp:coreProperties>
</file>