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" y="8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E4ABC-8075-4734-9D44-9956E1984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6C0B7E-4AF9-48DA-8C7D-244EFB5C69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DB923-3A98-4752-BB44-0E3BF3F1F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19D4-1771-453A-AC3D-AEB40BEFA4B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12A34-5342-48CC-9E74-C38A51999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8B240-8E2E-4A63-A8CB-16DE397D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BA43-C0F2-4C5A-B2BE-38CBF1348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4F24E-9E48-44E5-AF3C-5DA9CA2E3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6092D-B1D1-4CCF-B017-A1552B6B8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FD9E8-12C3-4131-B12F-7B97A4FD3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19D4-1771-453A-AC3D-AEB40BEFA4B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21606-ED5A-41DB-9A3B-2F9757BD8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FC6EC-EC58-4391-B7C7-4F7802F61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BA43-C0F2-4C5A-B2BE-38CBF1348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2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D39FFF-BA82-44D3-931F-785C1D3513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8B4FC2-DD21-474D-87FF-452A726D7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37070-21C4-4A80-965F-8A67D94C7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19D4-1771-453A-AC3D-AEB40BEFA4B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31C40-BBAC-4774-BBCE-7489CA2A2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36BD0-4A9B-463C-814A-23C95D4B7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BA43-C0F2-4C5A-B2BE-38CBF1348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8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499B9-7EFE-4793-93C6-93C19907E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D4CB-FE89-4004-8C7B-91F1AEB3D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E6785-9246-4CC8-BB40-FA506079D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19D4-1771-453A-AC3D-AEB40BEFA4B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F75D5-C252-4BAC-97A8-F3699ED1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D7190-923D-4FF0-9C2B-1E0C6A7D5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BA43-C0F2-4C5A-B2BE-38CBF1348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DC226-BDC8-41F8-AE37-DD8029958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F70B5-4747-428A-A731-1FEE254FF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CA774-1809-4E2D-936B-A52F54193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19D4-1771-453A-AC3D-AEB40BEFA4B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BA9EA-FCA0-4B56-9063-D83D7609E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26052-BDB3-49A7-87CC-B7016A4C2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BA43-C0F2-4C5A-B2BE-38CBF1348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15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B2614-AEC0-48FE-ACB0-533D3F2D6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12E49-C604-4EB0-9B97-0C0FB77EC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7E502-9374-48F7-A45C-AF11A9F4F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4E3DD-259D-4A4F-AE70-7CAFE18A0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19D4-1771-453A-AC3D-AEB40BEFA4B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8E991-79A2-4AF5-AB78-75EB38038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5E0770-BD88-4E36-AA31-F44928BFB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BA43-C0F2-4C5A-B2BE-38CBF1348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8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3EF1C-00A5-4AE3-A347-B2E962F1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CDB1A-3344-45EC-A3AD-748B6B406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7C9FF-A9D3-4E83-A2CC-5AF90530B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2F723D-849B-4365-8E4C-D10F91BB7E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47C513-885E-4B04-9154-9C9EA3044C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3AC7BD-CBB0-47F7-ADA5-8F036821A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19D4-1771-453A-AC3D-AEB40BEFA4B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4A9F08-8C06-4B30-9186-FEF5460F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7E81AD-FE1D-45D3-93FB-7BEB96665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BA43-C0F2-4C5A-B2BE-38CBF1348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1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C34AD-737F-4BB8-851A-C99200D11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80F2FE-2028-4B26-BB20-E53EA6E6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19D4-1771-453A-AC3D-AEB40BEFA4B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8C9B02-F11B-48CB-B3D2-533D75C1E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BEF14-9C84-4313-8430-25953A5BF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BA43-C0F2-4C5A-B2BE-38CBF1348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0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BCF188-D6F4-46A9-9967-DF91B4064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19D4-1771-453A-AC3D-AEB40BEFA4B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A6FC26-D981-4EA1-B003-227BA29D5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D59D-74A6-4CD0-896B-983733987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BA43-C0F2-4C5A-B2BE-38CBF1348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2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B159-E0A7-4318-A3E3-9CF2E79B6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8581E-A3B2-4E76-92AC-9DFAEA823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3EA41-B636-43C8-B8A6-1A010B36E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AD4B2-BC94-4C26-94DA-145349ED5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19D4-1771-453A-AC3D-AEB40BEFA4B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834A5-E97D-4E7F-815A-1940C5BB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8C44D9-2349-4051-8B35-61C3D8CC5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BA43-C0F2-4C5A-B2BE-38CBF1348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4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71B58-4D53-42E0-9B68-9D2453D41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7DC7B5-47CE-474C-A381-25563E71A2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F698D-8962-4F4C-8A3D-85EB58DEB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A4F9A-60F0-4E67-8EB8-E6726D98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19D4-1771-453A-AC3D-AEB40BEFA4B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6E85B-C2AA-4B90-9AD0-E48A45AC9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6A106-8D8D-44EE-9242-89340F616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BA43-C0F2-4C5A-B2BE-38CBF1348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3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53754E-F26B-472C-9520-7E5E47A2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B3707-6B8A-4690-B2ED-A3DEF4640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C3780-0F62-462E-9A88-A003AA779A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119D4-1771-453A-AC3D-AEB40BEFA4B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C51FA-AA3C-4CF9-8589-368E16444E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D73A-52FC-4D2C-8E26-A00ECADA36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1BA43-C0F2-4C5A-B2BE-38CBF1348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9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5194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0D514-017B-4724-B773-7D3E898EA8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88704-6CD3-4E29-B473-C1270EA46F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 Title/Author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244624E9-CCD0-4450-AE0D-F087313007D1}"/>
              </a:ext>
            </a:extLst>
          </p:cNvPr>
          <p:cNvSpPr txBox="1"/>
          <p:nvPr/>
        </p:nvSpPr>
        <p:spPr>
          <a:xfrm>
            <a:off x="9110505" y="6319763"/>
            <a:ext cx="1557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</a:rPr>
              <a:t>Union Department</a:t>
            </a:r>
          </a:p>
        </p:txBody>
      </p:sp>
    </p:spTree>
    <p:extLst>
      <p:ext uri="{BB962C8B-B14F-4D97-AF65-F5344CB8AC3E}">
        <p14:creationId xmlns:p14="http://schemas.microsoft.com/office/powerpoint/2010/main" val="369109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A1369-55D3-482B-BF81-7AFA2457E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8E8B1-51E4-418E-81F0-24A2D4459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244624E9-CCD0-4450-AE0D-F087313007D1}"/>
              </a:ext>
            </a:extLst>
          </p:cNvPr>
          <p:cNvSpPr txBox="1"/>
          <p:nvPr/>
        </p:nvSpPr>
        <p:spPr>
          <a:xfrm>
            <a:off x="9125578" y="6291804"/>
            <a:ext cx="1557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</a:rPr>
              <a:t>Union Department</a:t>
            </a:r>
          </a:p>
        </p:txBody>
      </p:sp>
    </p:spTree>
    <p:extLst>
      <p:ext uri="{BB962C8B-B14F-4D97-AF65-F5344CB8AC3E}">
        <p14:creationId xmlns:p14="http://schemas.microsoft.com/office/powerpoint/2010/main" val="2330901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TITLE</vt:lpstr>
      <vt:lpstr>HEADER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Riha, Erik Matthew</dc:creator>
  <cp:lastModifiedBy>Riha, Erik Matthew</cp:lastModifiedBy>
  <cp:revision>1</cp:revision>
  <dcterms:created xsi:type="dcterms:W3CDTF">2022-05-09T18:22:29Z</dcterms:created>
  <dcterms:modified xsi:type="dcterms:W3CDTF">2022-05-09T18:25:09Z</dcterms:modified>
</cp:coreProperties>
</file>