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324" r:id="rId2"/>
    <p:sldId id="302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F05"/>
    <a:srgbClr val="13294B"/>
    <a:srgbClr val="C84113"/>
    <a:srgbClr val="3B6C35"/>
    <a:srgbClr val="4B868E"/>
    <a:srgbClr val="FBB24D"/>
    <a:srgbClr val="F05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15" autoAdjust="0"/>
    <p:restoredTop sz="96327" autoAdjust="0"/>
  </p:normalViewPr>
  <p:slideViewPr>
    <p:cSldViewPr snapToGrid="0">
      <p:cViewPr varScale="1">
        <p:scale>
          <a:sx n="92" d="100"/>
          <a:sy n="92" d="100"/>
        </p:scale>
        <p:origin x="341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21" d="100"/>
          <a:sy n="121" d="100"/>
        </p:scale>
        <p:origin x="502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3E1E9AA-346A-B3D9-794E-D00029D397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F56AFA-A4B7-7466-6AF7-3B946230D33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E4678F-55F8-4A98-B438-1921114C3F78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ABE0AD-401D-551F-84BA-B7639FBB7EB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A98A03-EC06-4230-C305-6B23873923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E4B95-DB27-469E-87AB-81525EE3E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6172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260D9-9A89-466D-AB9E-AB8EEEC5B27F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6F0D5-1438-4C96-931F-854E0BFC2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47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5D869268-A89A-FBEF-FE0B-2DDB0FC3AC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Placeholder">
            <a:extLst>
              <a:ext uri="{FF2B5EF4-FFF2-40B4-BE49-F238E27FC236}">
                <a16:creationId xmlns:a16="http://schemas.microsoft.com/office/drawing/2014/main" id="{DC81612B-D90D-9CB9-5E42-CE2949781B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86249" y="2163545"/>
            <a:ext cx="9603281" cy="16144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Department/unit name placeholder">
            <a:extLst>
              <a:ext uri="{FF2B5EF4-FFF2-40B4-BE49-F238E27FC236}">
                <a16:creationId xmlns:a16="http://schemas.microsoft.com/office/drawing/2014/main" id="{497620D0-FD2F-C1C0-438F-BA156FAA85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88719" y="3694701"/>
            <a:ext cx="9603281" cy="7679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Department/Unit Name</a:t>
            </a:r>
          </a:p>
        </p:txBody>
      </p:sp>
      <p:sp>
        <p:nvSpPr>
          <p:cNvPr id="8" name="Date Placeholder">
            <a:extLst>
              <a:ext uri="{FF2B5EF4-FFF2-40B4-BE49-F238E27FC236}">
                <a16:creationId xmlns:a16="http://schemas.microsoft.com/office/drawing/2014/main" id="{D3A57C1C-6F1A-1705-E0D4-BE50DA86250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88719" y="4462670"/>
            <a:ext cx="9603281" cy="7679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210019311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ckground">
            <a:extLst>
              <a:ext uri="{FF2B5EF4-FFF2-40B4-BE49-F238E27FC236}">
                <a16:creationId xmlns:a16="http://schemas.microsoft.com/office/drawing/2014/main" id="{1F8FDD6B-F7F6-0A8A-9DA7-F7E69DB01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3" y="694"/>
            <a:ext cx="12184599" cy="6856612"/>
          </a:xfrm>
          <a:prstGeom prst="rect">
            <a:avLst/>
          </a:prstGeom>
        </p:spPr>
      </p:pic>
      <p:pic>
        <p:nvPicPr>
          <p:cNvPr id="11" name="Block I">
            <a:extLst>
              <a:ext uri="{FF2B5EF4-FFF2-40B4-BE49-F238E27FC236}">
                <a16:creationId xmlns:a16="http://schemas.microsoft.com/office/drawing/2014/main" id="{03433787-1CFF-45E7-AF8C-BD6DE67D4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275" y="277804"/>
            <a:ext cx="528575" cy="764797"/>
          </a:xfrm>
          <a:prstGeom prst="rect">
            <a:avLst/>
          </a:prstGeom>
        </p:spPr>
      </p:pic>
      <p:sp>
        <p:nvSpPr>
          <p:cNvPr id="6" name="Title Placeholder">
            <a:extLst>
              <a:ext uri="{FF2B5EF4-FFF2-40B4-BE49-F238E27FC236}">
                <a16:creationId xmlns:a16="http://schemas.microsoft.com/office/drawing/2014/main" id="{1E358E9E-D14A-D868-718C-3F41147F1E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87996"/>
            <a:ext cx="10515600" cy="1325563"/>
          </a:xfrm>
        </p:spPr>
        <p:txBody>
          <a:bodyPr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10" name="Title underscore">
            <a:extLst>
              <a:ext uri="{FF2B5EF4-FFF2-40B4-BE49-F238E27FC236}">
                <a16:creationId xmlns:a16="http://schemas.microsoft.com/office/drawing/2014/main" id="{9AB7A58C-6DBD-4739-B4B2-CF600754B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55664" y="4159281"/>
            <a:ext cx="1275549" cy="1419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epartment/Unit name Placeholder">
            <a:extLst>
              <a:ext uri="{FF2B5EF4-FFF2-40B4-BE49-F238E27FC236}">
                <a16:creationId xmlns:a16="http://schemas.microsoft.com/office/drawing/2014/main" id="{5A4D42FD-F2CE-B461-42FC-B7365425E02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0C86609E-3488-AC7D-5BCD-1999D3DF71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533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Accent">
            <a:extLst>
              <a:ext uri="{FF2B5EF4-FFF2-40B4-BE49-F238E27FC236}">
                <a16:creationId xmlns:a16="http://schemas.microsoft.com/office/drawing/2014/main" id="{EC828380-4544-4F96-B8A5-DCC905DD2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434" y="823599"/>
            <a:ext cx="1189819" cy="982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">
            <a:extLst>
              <a:ext uri="{FF2B5EF4-FFF2-40B4-BE49-F238E27FC236}">
                <a16:creationId xmlns:a16="http://schemas.microsoft.com/office/drawing/2014/main" id="{E786A00E-850A-460E-A70F-9654094110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4228" y="277803"/>
            <a:ext cx="10370191" cy="1189820"/>
          </a:xfrm>
        </p:spPr>
        <p:txBody>
          <a:bodyPr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pic>
        <p:nvPicPr>
          <p:cNvPr id="7" name="Block I">
            <a:extLst>
              <a:ext uri="{FF2B5EF4-FFF2-40B4-BE49-F238E27FC236}">
                <a16:creationId xmlns:a16="http://schemas.microsoft.com/office/drawing/2014/main" id="{83CCBDC0-B71E-50D9-1AE4-50C357B15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14691" y="277804"/>
            <a:ext cx="516232" cy="745668"/>
          </a:xfrm>
          <a:prstGeom prst="rect">
            <a:avLst/>
          </a:prstGeom>
        </p:spPr>
      </p:pic>
      <p:sp>
        <p:nvSpPr>
          <p:cNvPr id="19" name="Subheading">
            <a:extLst>
              <a:ext uri="{FF2B5EF4-FFF2-40B4-BE49-F238E27FC236}">
                <a16:creationId xmlns:a16="http://schemas.microsoft.com/office/drawing/2014/main" id="{CC490E05-74DB-0E53-9364-2C3ADCC6A2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4228" y="1913536"/>
            <a:ext cx="10370191" cy="764799"/>
          </a:xfrm>
        </p:spPr>
        <p:txBody>
          <a:bodyPr anchor="ctr">
            <a:normAutofit/>
          </a:bodyPr>
          <a:lstStyle>
            <a:lvl1pPr marL="0" indent="0" algn="l">
              <a:lnSpc>
                <a:spcPct val="70000"/>
              </a:lnSpc>
              <a:buNone/>
              <a:defRPr sz="3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5611F233-E768-987E-50BE-BF98E82C82B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2463" y="2688805"/>
            <a:ext cx="10370190" cy="9631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Subheading 2">
            <a:extLst>
              <a:ext uri="{FF2B5EF4-FFF2-40B4-BE49-F238E27FC236}">
                <a16:creationId xmlns:a16="http://schemas.microsoft.com/office/drawing/2014/main" id="{2D3D518F-FED5-7E25-12CE-FCBE9431A5C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4228" y="3957788"/>
            <a:ext cx="10370191" cy="764799"/>
          </a:xfrm>
        </p:spPr>
        <p:txBody>
          <a:bodyPr anchor="ctr">
            <a:normAutofit/>
          </a:bodyPr>
          <a:lstStyle>
            <a:lvl1pPr marL="0" indent="0" algn="l">
              <a:lnSpc>
                <a:spcPct val="70000"/>
              </a:lnSpc>
              <a:buNone/>
              <a:defRPr sz="3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A9071244-DD24-D83B-A3BC-DF4D85E0872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52463" y="4733057"/>
            <a:ext cx="10370190" cy="9631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Footer background">
            <a:extLst>
              <a:ext uri="{FF2B5EF4-FFF2-40B4-BE49-F238E27FC236}">
                <a16:creationId xmlns:a16="http://schemas.microsoft.com/office/drawing/2014/main" id="{2CDA5182-C298-A7CD-BECD-28B3EF9F5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45413"/>
            <a:ext cx="12187066" cy="612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epartment/Unit name Placeholder">
            <a:extLst>
              <a:ext uri="{FF2B5EF4-FFF2-40B4-BE49-F238E27FC236}">
                <a16:creationId xmlns:a16="http://schemas.microsoft.com/office/drawing/2014/main" id="{D04B6268-443E-C233-94CE-19E2240CBF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2166FCCC-D572-7B04-6D0C-142E9AF1A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004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lock I">
            <a:extLst>
              <a:ext uri="{FF2B5EF4-FFF2-40B4-BE49-F238E27FC236}">
                <a16:creationId xmlns:a16="http://schemas.microsoft.com/office/drawing/2014/main" id="{83CCBDC0-B71E-50D9-1AE4-50C357B15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14691" y="277804"/>
            <a:ext cx="516232" cy="74566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E00EE44-1662-6C19-8EEE-4473520AD6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434" y="823599"/>
            <a:ext cx="1189819" cy="982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Placeholder">
            <a:extLst>
              <a:ext uri="{FF2B5EF4-FFF2-40B4-BE49-F238E27FC236}">
                <a16:creationId xmlns:a16="http://schemas.microsoft.com/office/drawing/2014/main" id="{E931AE62-380E-BC43-BCCD-6289A36C17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4228" y="277803"/>
            <a:ext cx="10370191" cy="1189820"/>
          </a:xfrm>
        </p:spPr>
        <p:txBody>
          <a:bodyPr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19" name="Subhead Placeholder - left">
            <a:extLst>
              <a:ext uri="{FF2B5EF4-FFF2-40B4-BE49-F238E27FC236}">
                <a16:creationId xmlns:a16="http://schemas.microsoft.com/office/drawing/2014/main" id="{CC490E05-74DB-0E53-9364-2C3ADCC6A2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4228" y="2009998"/>
            <a:ext cx="4876417" cy="764799"/>
          </a:xfrm>
        </p:spPr>
        <p:txBody>
          <a:bodyPr anchor="ctr">
            <a:normAutofit/>
          </a:bodyPr>
          <a:lstStyle>
            <a:lvl1pPr marL="0" indent="0" algn="l">
              <a:lnSpc>
                <a:spcPct val="70000"/>
              </a:lnSpc>
              <a:buNone/>
              <a:defRPr sz="3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5611F233-E768-987E-50BE-BF98E82C82B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2463" y="2785267"/>
            <a:ext cx="4876417" cy="215544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ubhead Placeholder - right">
            <a:extLst>
              <a:ext uri="{FF2B5EF4-FFF2-40B4-BE49-F238E27FC236}">
                <a16:creationId xmlns:a16="http://schemas.microsoft.com/office/drawing/2014/main" id="{224424D1-87E7-3962-19AA-DA17D1EABB1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48002" y="2009998"/>
            <a:ext cx="4876417" cy="764799"/>
          </a:xfrm>
        </p:spPr>
        <p:txBody>
          <a:bodyPr anchor="ctr">
            <a:normAutofit/>
          </a:bodyPr>
          <a:lstStyle>
            <a:lvl1pPr marL="0" indent="0" algn="l">
              <a:lnSpc>
                <a:spcPct val="70000"/>
              </a:lnSpc>
              <a:buNone/>
              <a:defRPr sz="3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629D8EC-3306-885D-34FB-A593175BDA5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46237" y="2785267"/>
            <a:ext cx="4876417" cy="215544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Footer background">
            <a:extLst>
              <a:ext uri="{FF2B5EF4-FFF2-40B4-BE49-F238E27FC236}">
                <a16:creationId xmlns:a16="http://schemas.microsoft.com/office/drawing/2014/main" id="{2CDA5182-C298-A7CD-BECD-28B3EF9F5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45413"/>
            <a:ext cx="12187066" cy="612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epartment/Unit name Placeholder">
            <a:extLst>
              <a:ext uri="{FF2B5EF4-FFF2-40B4-BE49-F238E27FC236}">
                <a16:creationId xmlns:a16="http://schemas.microsoft.com/office/drawing/2014/main" id="{78C65027-A687-41F0-E627-6C9CA6C8D0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2166FCCC-D572-7B04-6D0C-142E9AF1A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254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accent">
            <a:extLst>
              <a:ext uri="{FF2B5EF4-FFF2-40B4-BE49-F238E27FC236}">
                <a16:creationId xmlns:a16="http://schemas.microsoft.com/office/drawing/2014/main" id="{115AD324-E2E1-9400-B6BC-49D0C5F6A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434" y="823599"/>
            <a:ext cx="1189819" cy="982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itle">
            <a:extLst>
              <a:ext uri="{FF2B5EF4-FFF2-40B4-BE49-F238E27FC236}">
                <a16:creationId xmlns:a16="http://schemas.microsoft.com/office/drawing/2014/main" id="{6A7A0BEE-DAD0-8B48-F83D-62899B2EFB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4228" y="277803"/>
            <a:ext cx="10370191" cy="1189820"/>
          </a:xfrm>
        </p:spPr>
        <p:txBody>
          <a:bodyPr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pic>
        <p:nvPicPr>
          <p:cNvPr id="7" name="Block I">
            <a:extLst>
              <a:ext uri="{FF2B5EF4-FFF2-40B4-BE49-F238E27FC236}">
                <a16:creationId xmlns:a16="http://schemas.microsoft.com/office/drawing/2014/main" id="{83CCBDC0-B71E-50D9-1AE4-50C357B15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14691" y="277804"/>
            <a:ext cx="516232" cy="745668"/>
          </a:xfrm>
          <a:prstGeom prst="rect">
            <a:avLst/>
          </a:prstGeom>
        </p:spPr>
      </p:pic>
      <p:sp>
        <p:nvSpPr>
          <p:cNvPr id="25" name="Subhead Placeholder - left">
            <a:extLst>
              <a:ext uri="{FF2B5EF4-FFF2-40B4-BE49-F238E27FC236}">
                <a16:creationId xmlns:a16="http://schemas.microsoft.com/office/drawing/2014/main" id="{4F21266B-E068-C84F-857F-629382CE951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4228" y="2009998"/>
            <a:ext cx="4876417" cy="764799"/>
          </a:xfrm>
        </p:spPr>
        <p:txBody>
          <a:bodyPr anchor="ctr">
            <a:normAutofit/>
          </a:bodyPr>
          <a:lstStyle>
            <a:lvl1pPr marL="0" indent="0" algn="l">
              <a:lnSpc>
                <a:spcPct val="70000"/>
              </a:lnSpc>
              <a:buNone/>
              <a:defRPr sz="3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8" name="Text Placeholder - left">
            <a:extLst>
              <a:ext uri="{FF2B5EF4-FFF2-40B4-BE49-F238E27FC236}">
                <a16:creationId xmlns:a16="http://schemas.microsoft.com/office/drawing/2014/main" id="{E378921D-C904-2C44-DAD3-10FCD051551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1081" y="2774950"/>
            <a:ext cx="4876417" cy="2668588"/>
          </a:xfrm>
        </p:spPr>
        <p:txBody>
          <a:bodyPr/>
          <a:lstStyle>
            <a:lvl1pPr marL="228600" indent="-228600">
              <a:buFont typeface="Courier New" panose="02070309020205020404" pitchFamily="49" charset="0"/>
              <a:buChar char="o"/>
              <a:defRPr sz="2000"/>
            </a:lvl1pPr>
            <a:lvl2pPr marL="685800" indent="-228600">
              <a:buFont typeface="Courier New" panose="02070309020205020404" pitchFamily="49" charset="0"/>
              <a:buChar char="o"/>
              <a:defRPr sz="1800"/>
            </a:lvl2pPr>
            <a:lvl3pPr marL="1143000" indent="-228600">
              <a:buFont typeface="Courier New" panose="02070309020205020404" pitchFamily="49" charset="0"/>
              <a:buChar char="o"/>
              <a:defRPr sz="1800"/>
            </a:lvl3pPr>
            <a:lvl4pPr marL="1600200" indent="-228600">
              <a:buFont typeface="Courier New" panose="02070309020205020404" pitchFamily="49" charset="0"/>
              <a:buChar char="o"/>
              <a:defRPr/>
            </a:lvl4pPr>
            <a:lvl5pPr marL="2057400" indent="-228600"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Subhead Placeholder - right">
            <a:extLst>
              <a:ext uri="{FF2B5EF4-FFF2-40B4-BE49-F238E27FC236}">
                <a16:creationId xmlns:a16="http://schemas.microsoft.com/office/drawing/2014/main" id="{EEBD4F98-6476-56B5-5D6A-FDFCA46BF7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48002" y="2009998"/>
            <a:ext cx="4876417" cy="764799"/>
          </a:xfrm>
        </p:spPr>
        <p:txBody>
          <a:bodyPr anchor="ctr">
            <a:normAutofit/>
          </a:bodyPr>
          <a:lstStyle>
            <a:lvl1pPr marL="0" indent="0" algn="l">
              <a:lnSpc>
                <a:spcPct val="70000"/>
              </a:lnSpc>
              <a:buNone/>
              <a:defRPr sz="3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30" name="Text Placeholder -right">
            <a:extLst>
              <a:ext uri="{FF2B5EF4-FFF2-40B4-BE49-F238E27FC236}">
                <a16:creationId xmlns:a16="http://schemas.microsoft.com/office/drawing/2014/main" id="{E6AC3C03-BBBE-A121-29AB-D885327950B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44855" y="2774797"/>
            <a:ext cx="4876417" cy="2668588"/>
          </a:xfrm>
        </p:spPr>
        <p:txBody>
          <a:bodyPr/>
          <a:lstStyle>
            <a:lvl1pPr marL="228600" indent="-228600">
              <a:buFont typeface="Courier New" panose="02070309020205020404" pitchFamily="49" charset="0"/>
              <a:buChar char="o"/>
              <a:defRPr sz="2000"/>
            </a:lvl1pPr>
            <a:lvl2pPr marL="685800" indent="-228600">
              <a:buFont typeface="Courier New" panose="02070309020205020404" pitchFamily="49" charset="0"/>
              <a:buChar char="o"/>
              <a:defRPr sz="1800"/>
            </a:lvl2pPr>
            <a:lvl3pPr marL="1143000" indent="-228600">
              <a:buFont typeface="Courier New" panose="02070309020205020404" pitchFamily="49" charset="0"/>
              <a:buChar char="o"/>
              <a:defRPr sz="1800"/>
            </a:lvl3pPr>
            <a:lvl4pPr marL="1600200" indent="-228600">
              <a:buFont typeface="Courier New" panose="02070309020205020404" pitchFamily="49" charset="0"/>
              <a:buChar char="o"/>
              <a:defRPr/>
            </a:lvl4pPr>
            <a:lvl5pPr marL="2057400" indent="-228600"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Footer background">
            <a:extLst>
              <a:ext uri="{FF2B5EF4-FFF2-40B4-BE49-F238E27FC236}">
                <a16:creationId xmlns:a16="http://schemas.microsoft.com/office/drawing/2014/main" id="{2CDA5182-C298-A7CD-BECD-28B3EF9F5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45413"/>
            <a:ext cx="12187066" cy="612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epartment/unit name Placeholder">
            <a:extLst>
              <a:ext uri="{FF2B5EF4-FFF2-40B4-BE49-F238E27FC236}">
                <a16:creationId xmlns:a16="http://schemas.microsoft.com/office/drawing/2014/main" id="{447F6171-D545-B452-563D-EFB2AE9666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2166FCCC-D572-7B04-6D0C-142E9AF1A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101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lock I">
            <a:extLst>
              <a:ext uri="{FF2B5EF4-FFF2-40B4-BE49-F238E27FC236}">
                <a16:creationId xmlns:a16="http://schemas.microsoft.com/office/drawing/2014/main" id="{D5DA79D9-6B40-7F27-6A6B-EA75CB7C61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14691" y="277804"/>
            <a:ext cx="516232" cy="745668"/>
          </a:xfrm>
          <a:prstGeom prst="rect">
            <a:avLst/>
          </a:prstGeom>
        </p:spPr>
      </p:pic>
      <p:sp>
        <p:nvSpPr>
          <p:cNvPr id="12" name="Quote 1 - left">
            <a:extLst>
              <a:ext uri="{FF2B5EF4-FFF2-40B4-BE49-F238E27FC236}">
                <a16:creationId xmlns:a16="http://schemas.microsoft.com/office/drawing/2014/main" id="{74CB6488-2929-62E5-C898-745037E069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2273810" y="1167968"/>
            <a:ext cx="1184622" cy="13735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dirty="0">
                <a:solidFill>
                  <a:schemeClr val="bg2"/>
                </a:solidFill>
              </a:rPr>
              <a:t>“</a:t>
            </a:r>
          </a:p>
        </p:txBody>
      </p:sp>
      <p:sp>
        <p:nvSpPr>
          <p:cNvPr id="13" name="Quote 1 - right">
            <a:extLst>
              <a:ext uri="{FF2B5EF4-FFF2-40B4-BE49-F238E27FC236}">
                <a16:creationId xmlns:a16="http://schemas.microsoft.com/office/drawing/2014/main" id="{91174DFB-BAA6-41D2-C5C4-B438E22AB4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9140821" y="1185256"/>
            <a:ext cx="1184622" cy="13735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dirty="0">
                <a:solidFill>
                  <a:schemeClr val="bg2"/>
                </a:solidFill>
              </a:rPr>
              <a:t>”</a:t>
            </a:r>
          </a:p>
        </p:txBody>
      </p:sp>
      <p:sp>
        <p:nvSpPr>
          <p:cNvPr id="15" name="Large Quote  Placeholder">
            <a:extLst>
              <a:ext uri="{FF2B5EF4-FFF2-40B4-BE49-F238E27FC236}">
                <a16:creationId xmlns:a16="http://schemas.microsoft.com/office/drawing/2014/main" id="{8439945E-3870-D7AE-A511-982401C95CA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060741" y="1291652"/>
            <a:ext cx="6179926" cy="76479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70000"/>
              </a:lnSpc>
              <a:buNone/>
              <a:defRPr sz="3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Large Quote</a:t>
            </a:r>
          </a:p>
        </p:txBody>
      </p:sp>
      <p:sp>
        <p:nvSpPr>
          <p:cNvPr id="17" name="Attribution 1 Placeholder">
            <a:extLst>
              <a:ext uri="{FF2B5EF4-FFF2-40B4-BE49-F238E27FC236}">
                <a16:creationId xmlns:a16="http://schemas.microsoft.com/office/drawing/2014/main" id="{2A25C115-1C3A-AC3A-C7C7-570E85027B6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27193" y="2116732"/>
            <a:ext cx="2113474" cy="429881"/>
          </a:xfrm>
        </p:spPr>
        <p:txBody>
          <a:bodyPr anchor="ctr">
            <a:normAutofit/>
          </a:bodyPr>
          <a:lstStyle>
            <a:lvl1pPr marL="0" indent="0" algn="r">
              <a:lnSpc>
                <a:spcPct val="70000"/>
              </a:lnSpc>
              <a:buNone/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7" name="Quote 2 - left">
            <a:extLst>
              <a:ext uri="{FF2B5EF4-FFF2-40B4-BE49-F238E27FC236}">
                <a16:creationId xmlns:a16="http://schemas.microsoft.com/office/drawing/2014/main" id="{007BC3EA-75CF-5946-828D-DEFAF530E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2273810" y="3477024"/>
            <a:ext cx="1184622" cy="13735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dirty="0">
                <a:solidFill>
                  <a:srgbClr val="FF5F05"/>
                </a:solidFill>
              </a:rPr>
              <a:t>“</a:t>
            </a:r>
          </a:p>
        </p:txBody>
      </p:sp>
      <p:sp>
        <p:nvSpPr>
          <p:cNvPr id="8" name="Quote 2 - right">
            <a:extLst>
              <a:ext uri="{FF2B5EF4-FFF2-40B4-BE49-F238E27FC236}">
                <a16:creationId xmlns:a16="http://schemas.microsoft.com/office/drawing/2014/main" id="{254A594E-C5D9-FA57-D21E-EAA6B5CB75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9088267" y="3494312"/>
            <a:ext cx="1184622" cy="13735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dirty="0">
                <a:solidFill>
                  <a:schemeClr val="bg2"/>
                </a:solidFill>
              </a:rPr>
              <a:t>”</a:t>
            </a:r>
          </a:p>
        </p:txBody>
      </p:sp>
      <p:sp>
        <p:nvSpPr>
          <p:cNvPr id="19" name="Long Quote Placeholder">
            <a:extLst>
              <a:ext uri="{FF2B5EF4-FFF2-40B4-BE49-F238E27FC236}">
                <a16:creationId xmlns:a16="http://schemas.microsoft.com/office/drawing/2014/main" id="{C6593C7D-5AD9-BC2C-0070-B0B3F7287B2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060741" y="3501730"/>
            <a:ext cx="6179926" cy="150724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70000"/>
              </a:lnSpc>
              <a:buNone/>
              <a:defRPr sz="24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Long Paragraph Quote </a:t>
            </a:r>
          </a:p>
        </p:txBody>
      </p:sp>
      <p:sp>
        <p:nvSpPr>
          <p:cNvPr id="20" name="Long Quote attribution Placeholder">
            <a:extLst>
              <a:ext uri="{FF2B5EF4-FFF2-40B4-BE49-F238E27FC236}">
                <a16:creationId xmlns:a16="http://schemas.microsoft.com/office/drawing/2014/main" id="{D808D8CD-BCBE-F257-3C6F-64185F7ABD1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27193" y="5065124"/>
            <a:ext cx="2113474" cy="429881"/>
          </a:xfrm>
        </p:spPr>
        <p:txBody>
          <a:bodyPr anchor="ctr">
            <a:normAutofit/>
          </a:bodyPr>
          <a:lstStyle>
            <a:lvl1pPr marL="0" indent="0" algn="r">
              <a:lnSpc>
                <a:spcPct val="70000"/>
              </a:lnSpc>
              <a:buNone/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5" name="Footer Background">
            <a:extLst>
              <a:ext uri="{FF2B5EF4-FFF2-40B4-BE49-F238E27FC236}">
                <a16:creationId xmlns:a16="http://schemas.microsoft.com/office/drawing/2014/main" id="{15D7D23A-1232-9173-80E0-A45F3AAD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45413"/>
            <a:ext cx="12187066" cy="612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epartment/Unit name Placeholder">
            <a:extLst>
              <a:ext uri="{FF2B5EF4-FFF2-40B4-BE49-F238E27FC236}">
                <a16:creationId xmlns:a16="http://schemas.microsoft.com/office/drawing/2014/main" id="{AB35559D-9B81-15E1-57F6-5A5D9BA4D7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5EEECF-FB5A-EB2A-C6A5-7ACB9EE00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5280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Accent">
            <a:extLst>
              <a:ext uri="{FF2B5EF4-FFF2-40B4-BE49-F238E27FC236}">
                <a16:creationId xmlns:a16="http://schemas.microsoft.com/office/drawing/2014/main" id="{6AC03172-2FA4-F47D-B58A-C84D36B9E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434" y="823599"/>
            <a:ext cx="1189819" cy="982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Placeholder">
            <a:extLst>
              <a:ext uri="{FF2B5EF4-FFF2-40B4-BE49-F238E27FC236}">
                <a16:creationId xmlns:a16="http://schemas.microsoft.com/office/drawing/2014/main" id="{119C3D1A-1767-F64F-CCEA-FD8AB56C88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4228" y="277803"/>
            <a:ext cx="10370191" cy="1189820"/>
          </a:xfrm>
        </p:spPr>
        <p:txBody>
          <a:bodyPr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pic>
        <p:nvPicPr>
          <p:cNvPr id="4" name="Block I">
            <a:extLst>
              <a:ext uri="{FF2B5EF4-FFF2-40B4-BE49-F238E27FC236}">
                <a16:creationId xmlns:a16="http://schemas.microsoft.com/office/drawing/2014/main" id="{D5DA79D9-6B40-7F27-6A6B-EA75CB7C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14691" y="277804"/>
            <a:ext cx="516232" cy="745668"/>
          </a:xfrm>
          <a:prstGeom prst="rect">
            <a:avLst/>
          </a:prstGeom>
        </p:spPr>
      </p:pic>
      <p:sp>
        <p:nvSpPr>
          <p:cNvPr id="6" name="Picture Placeholder 1">
            <a:extLst>
              <a:ext uri="{FF2B5EF4-FFF2-40B4-BE49-F238E27FC236}">
                <a16:creationId xmlns:a16="http://schemas.microsoft.com/office/drawing/2014/main" id="{5902D87F-A357-6B12-50D8-55555AA9D9D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54038" y="1786687"/>
            <a:ext cx="4738687" cy="204293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Subhead 1 Placeholder">
            <a:extLst>
              <a:ext uri="{FF2B5EF4-FFF2-40B4-BE49-F238E27FC236}">
                <a16:creationId xmlns:a16="http://schemas.microsoft.com/office/drawing/2014/main" id="{CC193BC8-108C-8326-80FA-BAECF7254B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77348" y="1786687"/>
            <a:ext cx="5547072" cy="764799"/>
          </a:xfrm>
        </p:spPr>
        <p:txBody>
          <a:bodyPr anchor="ctr">
            <a:normAutofit/>
          </a:bodyPr>
          <a:lstStyle>
            <a:lvl1pPr marL="0" indent="0" algn="l">
              <a:lnSpc>
                <a:spcPct val="70000"/>
              </a:lnSpc>
              <a:buNone/>
              <a:defRPr sz="3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3208D36D-11B7-A53D-F8A8-E941F54F2B0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475583" y="2561957"/>
            <a:ext cx="5547072" cy="12676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3332E0F7-8D76-3BED-561C-C7B99F9CA5F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52273" y="3924115"/>
            <a:ext cx="4738687" cy="204293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Subhead Placeholder 2">
            <a:extLst>
              <a:ext uri="{FF2B5EF4-FFF2-40B4-BE49-F238E27FC236}">
                <a16:creationId xmlns:a16="http://schemas.microsoft.com/office/drawing/2014/main" id="{4AEA1B53-9D39-71C7-6498-B61C0E9CDA9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475583" y="3924115"/>
            <a:ext cx="5547072" cy="764799"/>
          </a:xfrm>
        </p:spPr>
        <p:txBody>
          <a:bodyPr anchor="ctr">
            <a:normAutofit/>
          </a:bodyPr>
          <a:lstStyle>
            <a:lvl1pPr marL="0" indent="0" algn="l">
              <a:lnSpc>
                <a:spcPct val="70000"/>
              </a:lnSpc>
              <a:buNone/>
              <a:defRPr sz="3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05DAD01A-BC33-C150-4677-8D04EA1F709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73818" y="4699385"/>
            <a:ext cx="5547072" cy="12676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background">
            <a:extLst>
              <a:ext uri="{FF2B5EF4-FFF2-40B4-BE49-F238E27FC236}">
                <a16:creationId xmlns:a16="http://schemas.microsoft.com/office/drawing/2014/main" id="{15D7D23A-1232-9173-80E0-A45F3AAD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45413"/>
            <a:ext cx="12187066" cy="612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epartment/Unit name Placeholder">
            <a:extLst>
              <a:ext uri="{FF2B5EF4-FFF2-40B4-BE49-F238E27FC236}">
                <a16:creationId xmlns:a16="http://schemas.microsoft.com/office/drawing/2014/main" id="{AB35559D-9B81-15E1-57F6-5A5D9BA4D7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2" name="Slide Number Placeholder">
            <a:extLst>
              <a:ext uri="{FF2B5EF4-FFF2-40B4-BE49-F238E27FC236}">
                <a16:creationId xmlns:a16="http://schemas.microsoft.com/office/drawing/2014/main" id="{5F5EEECF-FB5A-EB2A-C6A5-7ACB9EE00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693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Accent">
            <a:extLst>
              <a:ext uri="{FF2B5EF4-FFF2-40B4-BE49-F238E27FC236}">
                <a16:creationId xmlns:a16="http://schemas.microsoft.com/office/drawing/2014/main" id="{6AC03172-2FA4-F47D-B58A-C84D36B9E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434" y="823599"/>
            <a:ext cx="1189819" cy="98238"/>
          </a:xfrm>
          <a:prstGeom prst="rect">
            <a:avLst/>
          </a:prstGeom>
          <a:solidFill>
            <a:srgbClr val="FF5F0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">
            <a:extLst>
              <a:ext uri="{FF2B5EF4-FFF2-40B4-BE49-F238E27FC236}">
                <a16:creationId xmlns:a16="http://schemas.microsoft.com/office/drawing/2014/main" id="{119C3D1A-1767-F64F-CCEA-FD8AB56C88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4228" y="277803"/>
            <a:ext cx="10370191" cy="1189820"/>
          </a:xfrm>
        </p:spPr>
        <p:txBody>
          <a:bodyPr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pic>
        <p:nvPicPr>
          <p:cNvPr id="4" name="Block I">
            <a:extLst>
              <a:ext uri="{FF2B5EF4-FFF2-40B4-BE49-F238E27FC236}">
                <a16:creationId xmlns:a16="http://schemas.microsoft.com/office/drawing/2014/main" id="{D5DA79D9-6B40-7F27-6A6B-EA75CB7C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14691" y="277804"/>
            <a:ext cx="516232" cy="745668"/>
          </a:xfrm>
          <a:prstGeom prst="rect">
            <a:avLst/>
          </a:prstGeom>
        </p:spPr>
      </p:pic>
      <p:sp>
        <p:nvSpPr>
          <p:cNvPr id="18" name="Subhead Placeholder 1">
            <a:extLst>
              <a:ext uri="{FF2B5EF4-FFF2-40B4-BE49-F238E27FC236}">
                <a16:creationId xmlns:a16="http://schemas.microsoft.com/office/drawing/2014/main" id="{CC193BC8-108C-8326-80FA-BAECF7254B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4228" y="1786687"/>
            <a:ext cx="5547072" cy="764799"/>
          </a:xfrm>
        </p:spPr>
        <p:txBody>
          <a:bodyPr anchor="ctr">
            <a:normAutofit/>
          </a:bodyPr>
          <a:lstStyle>
            <a:lvl1pPr marL="0" indent="0" algn="l">
              <a:lnSpc>
                <a:spcPct val="70000"/>
              </a:lnSpc>
              <a:buNone/>
              <a:defRPr sz="3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3208D36D-11B7-A53D-F8A8-E941F54F2B0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2463" y="2561957"/>
            <a:ext cx="5547072" cy="12676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1">
            <a:extLst>
              <a:ext uri="{FF2B5EF4-FFF2-40B4-BE49-F238E27FC236}">
                <a16:creationId xmlns:a16="http://schemas.microsoft.com/office/drawing/2014/main" id="{5902D87F-A357-6B12-50D8-55555AA9D9D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282203" y="1786687"/>
            <a:ext cx="4738687" cy="204293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Subhead Placeholder 2">
            <a:extLst>
              <a:ext uri="{FF2B5EF4-FFF2-40B4-BE49-F238E27FC236}">
                <a16:creationId xmlns:a16="http://schemas.microsoft.com/office/drawing/2014/main" id="{4AEA1B53-9D39-71C7-6498-B61C0E9CDA9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2463" y="3924115"/>
            <a:ext cx="5547072" cy="764799"/>
          </a:xfrm>
        </p:spPr>
        <p:txBody>
          <a:bodyPr anchor="ctr">
            <a:normAutofit/>
          </a:bodyPr>
          <a:lstStyle>
            <a:lvl1pPr marL="0" indent="0" algn="l">
              <a:lnSpc>
                <a:spcPct val="70000"/>
              </a:lnSpc>
              <a:buNone/>
              <a:defRPr sz="3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05DAD01A-BC33-C150-4677-8D04EA1F709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50698" y="4699385"/>
            <a:ext cx="5547072" cy="12676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3332E0F7-8D76-3BED-561C-C7B99F9CA5F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280438" y="3924115"/>
            <a:ext cx="4738687" cy="204293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Footer background">
            <a:extLst>
              <a:ext uri="{FF2B5EF4-FFF2-40B4-BE49-F238E27FC236}">
                <a16:creationId xmlns:a16="http://schemas.microsoft.com/office/drawing/2014/main" id="{15D7D23A-1232-9173-80E0-A45F3AAD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45413"/>
            <a:ext cx="12187066" cy="612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epartment/Unit name Placeholder">
            <a:extLst>
              <a:ext uri="{FF2B5EF4-FFF2-40B4-BE49-F238E27FC236}">
                <a16:creationId xmlns:a16="http://schemas.microsoft.com/office/drawing/2014/main" id="{AB35559D-9B81-15E1-57F6-5A5D9BA4D7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2" name="Slide Number Placeholder">
            <a:extLst>
              <a:ext uri="{FF2B5EF4-FFF2-40B4-BE49-F238E27FC236}">
                <a16:creationId xmlns:a16="http://schemas.microsoft.com/office/drawing/2014/main" id="{5F5EEECF-FB5A-EB2A-C6A5-7ACB9EE00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825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lock I">
            <a:extLst>
              <a:ext uri="{FF2B5EF4-FFF2-40B4-BE49-F238E27FC236}">
                <a16:creationId xmlns:a16="http://schemas.microsoft.com/office/drawing/2014/main" id="{D5DA79D9-6B40-7F27-6A6B-EA75CB7C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14691" y="277804"/>
            <a:ext cx="516232" cy="745668"/>
          </a:xfrm>
          <a:prstGeom prst="rect">
            <a:avLst/>
          </a:prstGeom>
        </p:spPr>
      </p:pic>
      <p:sp>
        <p:nvSpPr>
          <p:cNvPr id="14" name="Title accent">
            <a:extLst>
              <a:ext uri="{FF2B5EF4-FFF2-40B4-BE49-F238E27FC236}">
                <a16:creationId xmlns:a16="http://schemas.microsoft.com/office/drawing/2014/main" id="{6AC03172-2FA4-F47D-B58A-C84D36B9E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434" y="823599"/>
            <a:ext cx="1189819" cy="982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">
            <a:extLst>
              <a:ext uri="{FF2B5EF4-FFF2-40B4-BE49-F238E27FC236}">
                <a16:creationId xmlns:a16="http://schemas.microsoft.com/office/drawing/2014/main" id="{119C3D1A-1767-F64F-CCEA-FD8AB56C88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4228" y="277803"/>
            <a:ext cx="10370191" cy="1189820"/>
          </a:xfrm>
        </p:spPr>
        <p:txBody>
          <a:bodyPr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5902D87F-A357-6B12-50D8-55555AA9D9D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54038" y="1786687"/>
            <a:ext cx="4738687" cy="43222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Subhead Placeholder">
            <a:extLst>
              <a:ext uri="{FF2B5EF4-FFF2-40B4-BE49-F238E27FC236}">
                <a16:creationId xmlns:a16="http://schemas.microsoft.com/office/drawing/2014/main" id="{CC193BC8-108C-8326-80FA-BAECF7254B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77348" y="2717104"/>
            <a:ext cx="5547072" cy="764799"/>
          </a:xfrm>
        </p:spPr>
        <p:txBody>
          <a:bodyPr anchor="ctr">
            <a:normAutofit/>
          </a:bodyPr>
          <a:lstStyle>
            <a:lvl1pPr marL="0" indent="0" algn="l">
              <a:lnSpc>
                <a:spcPct val="70000"/>
              </a:lnSpc>
              <a:buNone/>
              <a:defRPr sz="3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2" name="Text Placeholder">
            <a:extLst>
              <a:ext uri="{FF2B5EF4-FFF2-40B4-BE49-F238E27FC236}">
                <a16:creationId xmlns:a16="http://schemas.microsoft.com/office/drawing/2014/main" id="{3208D36D-11B7-A53D-F8A8-E941F54F2B0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475583" y="3492374"/>
            <a:ext cx="5547072" cy="12676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background">
            <a:extLst>
              <a:ext uri="{FF2B5EF4-FFF2-40B4-BE49-F238E27FC236}">
                <a16:creationId xmlns:a16="http://schemas.microsoft.com/office/drawing/2014/main" id="{15D7D23A-1232-9173-80E0-A45F3AAD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45413"/>
            <a:ext cx="12187066" cy="612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epartment/Unit name Placeholder">
            <a:extLst>
              <a:ext uri="{FF2B5EF4-FFF2-40B4-BE49-F238E27FC236}">
                <a16:creationId xmlns:a16="http://schemas.microsoft.com/office/drawing/2014/main" id="{AB35559D-9B81-15E1-57F6-5A5D9BA4D7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2" name="Slide Number Placeholder">
            <a:extLst>
              <a:ext uri="{FF2B5EF4-FFF2-40B4-BE49-F238E27FC236}">
                <a16:creationId xmlns:a16="http://schemas.microsoft.com/office/drawing/2014/main" id="{5F5EEECF-FB5A-EB2A-C6A5-7ACB9EE00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0031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accent">
            <a:extLst>
              <a:ext uri="{FF2B5EF4-FFF2-40B4-BE49-F238E27FC236}">
                <a16:creationId xmlns:a16="http://schemas.microsoft.com/office/drawing/2014/main" id="{6AC03172-2FA4-F47D-B58A-C84D36B9E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434" y="823599"/>
            <a:ext cx="1189819" cy="982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">
            <a:extLst>
              <a:ext uri="{FF2B5EF4-FFF2-40B4-BE49-F238E27FC236}">
                <a16:creationId xmlns:a16="http://schemas.microsoft.com/office/drawing/2014/main" id="{119C3D1A-1767-F64F-CCEA-FD8AB56C88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4228" y="277803"/>
            <a:ext cx="10370191" cy="1189820"/>
          </a:xfrm>
        </p:spPr>
        <p:txBody>
          <a:bodyPr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pic>
        <p:nvPicPr>
          <p:cNvPr id="4" name="Block I">
            <a:extLst>
              <a:ext uri="{FF2B5EF4-FFF2-40B4-BE49-F238E27FC236}">
                <a16:creationId xmlns:a16="http://schemas.microsoft.com/office/drawing/2014/main" id="{D5DA79D9-6B40-7F27-6A6B-EA75CB7C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15372" y="277803"/>
            <a:ext cx="516232" cy="745668"/>
          </a:xfrm>
          <a:prstGeom prst="rect">
            <a:avLst/>
          </a:prstGeom>
        </p:spPr>
      </p:pic>
      <p:sp>
        <p:nvSpPr>
          <p:cNvPr id="18" name="Subheading">
            <a:extLst>
              <a:ext uri="{FF2B5EF4-FFF2-40B4-BE49-F238E27FC236}">
                <a16:creationId xmlns:a16="http://schemas.microsoft.com/office/drawing/2014/main" id="{CC193BC8-108C-8326-80FA-BAECF7254B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2463" y="2717104"/>
            <a:ext cx="5547072" cy="764799"/>
          </a:xfrm>
        </p:spPr>
        <p:txBody>
          <a:bodyPr anchor="ctr">
            <a:normAutofit/>
          </a:bodyPr>
          <a:lstStyle>
            <a:lvl1pPr marL="0" indent="0" algn="l">
              <a:lnSpc>
                <a:spcPct val="70000"/>
              </a:lnSpc>
              <a:buNone/>
              <a:defRPr sz="3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2" name="Text Placeholder">
            <a:extLst>
              <a:ext uri="{FF2B5EF4-FFF2-40B4-BE49-F238E27FC236}">
                <a16:creationId xmlns:a16="http://schemas.microsoft.com/office/drawing/2014/main" id="{3208D36D-11B7-A53D-F8A8-E941F54F2B0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0698" y="3492374"/>
            <a:ext cx="5547072" cy="12676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5902D87F-A357-6B12-50D8-55555AA9D9D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283968" y="1786687"/>
            <a:ext cx="4738687" cy="43222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Footer background">
            <a:extLst>
              <a:ext uri="{FF2B5EF4-FFF2-40B4-BE49-F238E27FC236}">
                <a16:creationId xmlns:a16="http://schemas.microsoft.com/office/drawing/2014/main" id="{15D7D23A-1232-9173-80E0-A45F3AAD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45413"/>
            <a:ext cx="12187066" cy="612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epartment/Unit name Placeholder">
            <a:extLst>
              <a:ext uri="{FF2B5EF4-FFF2-40B4-BE49-F238E27FC236}">
                <a16:creationId xmlns:a16="http://schemas.microsoft.com/office/drawing/2014/main" id="{AB35559D-9B81-15E1-57F6-5A5D9BA4D7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2" name="Slide Number Placeholder">
            <a:extLst>
              <a:ext uri="{FF2B5EF4-FFF2-40B4-BE49-F238E27FC236}">
                <a16:creationId xmlns:a16="http://schemas.microsoft.com/office/drawing/2014/main" id="{5F5EEECF-FB5A-EB2A-C6A5-7ACB9EE00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5208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accent">
            <a:extLst>
              <a:ext uri="{FF2B5EF4-FFF2-40B4-BE49-F238E27FC236}">
                <a16:creationId xmlns:a16="http://schemas.microsoft.com/office/drawing/2014/main" id="{6AC03172-2FA4-F47D-B58A-C84D36B9E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434" y="823599"/>
            <a:ext cx="1189819" cy="982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Placeholder">
            <a:extLst>
              <a:ext uri="{FF2B5EF4-FFF2-40B4-BE49-F238E27FC236}">
                <a16:creationId xmlns:a16="http://schemas.microsoft.com/office/drawing/2014/main" id="{119C3D1A-1767-F64F-CCEA-FD8AB56C88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4228" y="277803"/>
            <a:ext cx="10370191" cy="1189820"/>
          </a:xfrm>
        </p:spPr>
        <p:txBody>
          <a:bodyPr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pic>
        <p:nvPicPr>
          <p:cNvPr id="4" name="Block I">
            <a:extLst>
              <a:ext uri="{FF2B5EF4-FFF2-40B4-BE49-F238E27FC236}">
                <a16:creationId xmlns:a16="http://schemas.microsoft.com/office/drawing/2014/main" id="{D5DA79D9-6B40-7F27-6A6B-EA75CB7C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14691" y="277804"/>
            <a:ext cx="516232" cy="745668"/>
          </a:xfrm>
          <a:prstGeom prst="rect">
            <a:avLst/>
          </a:prstGeom>
        </p:spPr>
      </p:pic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5902D87F-A357-6B12-50D8-55555AA9D9D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50698" y="1578560"/>
            <a:ext cx="10371957" cy="3875254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">
            <a:extLst>
              <a:ext uri="{FF2B5EF4-FFF2-40B4-BE49-F238E27FC236}">
                <a16:creationId xmlns:a16="http://schemas.microsoft.com/office/drawing/2014/main" id="{3208D36D-11B7-A53D-F8A8-E941F54F2B0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4689" y="5590340"/>
            <a:ext cx="10367965" cy="612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background">
            <a:extLst>
              <a:ext uri="{FF2B5EF4-FFF2-40B4-BE49-F238E27FC236}">
                <a16:creationId xmlns:a16="http://schemas.microsoft.com/office/drawing/2014/main" id="{15D7D23A-1232-9173-80E0-A45F3AAD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45413"/>
            <a:ext cx="12187066" cy="612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epartment/Unit name Placeholder">
            <a:extLst>
              <a:ext uri="{FF2B5EF4-FFF2-40B4-BE49-F238E27FC236}">
                <a16:creationId xmlns:a16="http://schemas.microsoft.com/office/drawing/2014/main" id="{AB35559D-9B81-15E1-57F6-5A5D9BA4D7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5EEECF-FB5A-EB2A-C6A5-7ACB9EE00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89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ackground">
            <a:extLst>
              <a:ext uri="{FF2B5EF4-FFF2-40B4-BE49-F238E27FC236}">
                <a16:creationId xmlns:a16="http://schemas.microsoft.com/office/drawing/2014/main" id="{8362E550-7EEC-62DD-E128-5D81FBCF9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04" y="1388"/>
            <a:ext cx="12175791" cy="6855224"/>
          </a:xfrm>
          <a:prstGeom prst="rect">
            <a:avLst/>
          </a:prstGeom>
        </p:spPr>
      </p:pic>
      <p:sp>
        <p:nvSpPr>
          <p:cNvPr id="3" name="Title Placeholder">
            <a:extLst>
              <a:ext uri="{FF2B5EF4-FFF2-40B4-BE49-F238E27FC236}">
                <a16:creationId xmlns:a16="http://schemas.microsoft.com/office/drawing/2014/main" id="{BFEDB59C-4BF0-5E85-1838-3559AB4A4C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86249" y="2163545"/>
            <a:ext cx="9603281" cy="16144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Department/Unit name placeholder">
            <a:extLst>
              <a:ext uri="{FF2B5EF4-FFF2-40B4-BE49-F238E27FC236}">
                <a16:creationId xmlns:a16="http://schemas.microsoft.com/office/drawing/2014/main" id="{6F3B0995-AA99-DD7A-5E57-105793B75D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88719" y="3694701"/>
            <a:ext cx="9603281" cy="7679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Department/Unit Name</a:t>
            </a:r>
          </a:p>
        </p:txBody>
      </p:sp>
      <p:sp>
        <p:nvSpPr>
          <p:cNvPr id="6" name="Date Placeholder">
            <a:extLst>
              <a:ext uri="{FF2B5EF4-FFF2-40B4-BE49-F238E27FC236}">
                <a16:creationId xmlns:a16="http://schemas.microsoft.com/office/drawing/2014/main" id="{ACD6DADD-8DC8-0FA6-3202-554F0A5F18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88719" y="4462670"/>
            <a:ext cx="9603281" cy="7679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2753919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">
            <a:extLst>
              <a:ext uri="{FF2B5EF4-FFF2-40B4-BE49-F238E27FC236}">
                <a16:creationId xmlns:a16="http://schemas.microsoft.com/office/drawing/2014/main" id="{7D02BED8-DBC4-0252-E92E-234AE9D9F1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679104" y="2391179"/>
            <a:ext cx="4187900" cy="764799"/>
          </a:xfrm>
        </p:spPr>
        <p:txBody>
          <a:bodyPr anchor="ctr">
            <a:normAutofit/>
          </a:bodyPr>
          <a:lstStyle>
            <a:lvl1pPr marL="0" indent="0" algn="l">
              <a:lnSpc>
                <a:spcPct val="70000"/>
              </a:lnSpc>
              <a:buNone/>
              <a:defRPr sz="3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5" name="Text Placeholder">
            <a:extLst>
              <a:ext uri="{FF2B5EF4-FFF2-40B4-BE49-F238E27FC236}">
                <a16:creationId xmlns:a16="http://schemas.microsoft.com/office/drawing/2014/main" id="{A877C0E9-AC67-8A06-EFD9-3C48FB86AFC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677339" y="3166449"/>
            <a:ext cx="4187900" cy="12676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background">
            <a:extLst>
              <a:ext uri="{FF2B5EF4-FFF2-40B4-BE49-F238E27FC236}">
                <a16:creationId xmlns:a16="http://schemas.microsoft.com/office/drawing/2014/main" id="{15D7D23A-1232-9173-80E0-A45F3AAD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45413"/>
            <a:ext cx="12187066" cy="612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epartment/Unit name Placeholder">
            <a:extLst>
              <a:ext uri="{FF2B5EF4-FFF2-40B4-BE49-F238E27FC236}">
                <a16:creationId xmlns:a16="http://schemas.microsoft.com/office/drawing/2014/main" id="{AB35559D-9B81-15E1-57F6-5A5D9BA4D7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5EEECF-FB5A-EB2A-C6A5-7ACB9EE00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8697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lock I">
            <a:extLst>
              <a:ext uri="{FF2B5EF4-FFF2-40B4-BE49-F238E27FC236}">
                <a16:creationId xmlns:a16="http://schemas.microsoft.com/office/drawing/2014/main" id="{D5DA79D9-6B40-7F27-6A6B-EA75CB7C61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14691" y="277804"/>
            <a:ext cx="516232" cy="745668"/>
          </a:xfrm>
          <a:prstGeom prst="rect">
            <a:avLst/>
          </a:prstGeom>
        </p:spPr>
      </p:pic>
      <p:sp>
        <p:nvSpPr>
          <p:cNvPr id="11" name="Title Placeholder">
            <a:extLst>
              <a:ext uri="{FF2B5EF4-FFF2-40B4-BE49-F238E27FC236}">
                <a16:creationId xmlns:a16="http://schemas.microsoft.com/office/drawing/2014/main" id="{9FFDD080-4638-6791-3E4F-BA329002E2B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48247" y="4070491"/>
            <a:ext cx="7695506" cy="76479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70000"/>
              </a:lnSpc>
              <a:buNone/>
              <a:defRPr sz="3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2" name="Text Placeholder">
            <a:extLst>
              <a:ext uri="{FF2B5EF4-FFF2-40B4-BE49-F238E27FC236}">
                <a16:creationId xmlns:a16="http://schemas.microsoft.com/office/drawing/2014/main" id="{3208D36D-11B7-A53D-F8A8-E941F54F2B0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248247" y="4980067"/>
            <a:ext cx="7695506" cy="61258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Department/Unit name Placeholder">
            <a:extLst>
              <a:ext uri="{FF2B5EF4-FFF2-40B4-BE49-F238E27FC236}">
                <a16:creationId xmlns:a16="http://schemas.microsoft.com/office/drawing/2014/main" id="{AB35559D-9B81-15E1-57F6-5A5D9BA4D7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5EEECF-FB5A-EB2A-C6A5-7ACB9EE00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4255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accent">
            <a:extLst>
              <a:ext uri="{FF2B5EF4-FFF2-40B4-BE49-F238E27FC236}">
                <a16:creationId xmlns:a16="http://schemas.microsoft.com/office/drawing/2014/main" id="{EC828380-4544-4F96-B8A5-DCC905DD2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434" y="823599"/>
            <a:ext cx="1189819" cy="982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Placeholder">
            <a:extLst>
              <a:ext uri="{FF2B5EF4-FFF2-40B4-BE49-F238E27FC236}">
                <a16:creationId xmlns:a16="http://schemas.microsoft.com/office/drawing/2014/main" id="{E786A00E-850A-460E-A70F-9654094110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4228" y="277803"/>
            <a:ext cx="10370191" cy="1189820"/>
          </a:xfrm>
        </p:spPr>
        <p:txBody>
          <a:bodyPr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pic>
        <p:nvPicPr>
          <p:cNvPr id="7" name="Block I">
            <a:extLst>
              <a:ext uri="{FF2B5EF4-FFF2-40B4-BE49-F238E27FC236}">
                <a16:creationId xmlns:a16="http://schemas.microsoft.com/office/drawing/2014/main" id="{83CCBDC0-B71E-50D9-1AE4-50C357B15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14691" y="277804"/>
            <a:ext cx="516232" cy="745669"/>
          </a:xfrm>
          <a:prstGeom prst="rect">
            <a:avLst/>
          </a:prstGeom>
        </p:spPr>
      </p:pic>
      <p:sp>
        <p:nvSpPr>
          <p:cNvPr id="5" name="Chart Placeholder">
            <a:extLst>
              <a:ext uri="{FF2B5EF4-FFF2-40B4-BE49-F238E27FC236}">
                <a16:creationId xmlns:a16="http://schemas.microsoft.com/office/drawing/2014/main" id="{A294C2DE-00CB-57AC-36E4-F1BD262706DC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1430338" y="1747838"/>
            <a:ext cx="9134475" cy="4360862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2" name="Footer background">
            <a:extLst>
              <a:ext uri="{FF2B5EF4-FFF2-40B4-BE49-F238E27FC236}">
                <a16:creationId xmlns:a16="http://schemas.microsoft.com/office/drawing/2014/main" id="{2CDA5182-C298-A7CD-BECD-28B3EF9F5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45413"/>
            <a:ext cx="12187066" cy="612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epartment/unit placeholder">
            <a:extLst>
              <a:ext uri="{FF2B5EF4-FFF2-40B4-BE49-F238E27FC236}">
                <a16:creationId xmlns:a16="http://schemas.microsoft.com/office/drawing/2014/main" id="{D04B6268-443E-C233-94CE-19E2240CBF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66FCCC-D572-7B04-6D0C-142E9AF1A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9472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ckground">
            <a:extLst>
              <a:ext uri="{FF2B5EF4-FFF2-40B4-BE49-F238E27FC236}">
                <a16:creationId xmlns:a16="http://schemas.microsoft.com/office/drawing/2014/main" id="{551A138E-5274-49CB-D31B-DCE525F16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7" y="3172"/>
            <a:ext cx="12187066" cy="6851656"/>
          </a:xfrm>
          <a:prstGeom prst="rect">
            <a:avLst/>
          </a:prstGeom>
        </p:spPr>
      </p:pic>
      <p:sp>
        <p:nvSpPr>
          <p:cNvPr id="17" name="Title Placeholder">
            <a:extLst>
              <a:ext uri="{FF2B5EF4-FFF2-40B4-BE49-F238E27FC236}">
                <a16:creationId xmlns:a16="http://schemas.microsoft.com/office/drawing/2014/main" id="{9E07F9AC-4E7E-9623-9170-90BDADFA2A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0698" y="823864"/>
            <a:ext cx="8981220" cy="1107047"/>
          </a:xfrm>
        </p:spPr>
        <p:txBody>
          <a:bodyPr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2" name="Title Underscore">
            <a:extLst>
              <a:ext uri="{FF2B5EF4-FFF2-40B4-BE49-F238E27FC236}">
                <a16:creationId xmlns:a16="http://schemas.microsoft.com/office/drawing/2014/main" id="{58F4D01E-94DA-4F0B-8E13-618D11B2D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55664" y="1930911"/>
            <a:ext cx="1275549" cy="14195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lock I">
            <a:extLst>
              <a:ext uri="{FF2B5EF4-FFF2-40B4-BE49-F238E27FC236}">
                <a16:creationId xmlns:a16="http://schemas.microsoft.com/office/drawing/2014/main" id="{2ECD6B36-AE20-6B2C-70DA-90541397C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04605" y="277805"/>
            <a:ext cx="529474" cy="764795"/>
          </a:xfrm>
          <a:prstGeom prst="rect">
            <a:avLst/>
          </a:prstGeom>
        </p:spPr>
      </p:pic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645B5409-DDAC-5BBA-E785-37F723B5630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10697" y="2328261"/>
            <a:ext cx="8981219" cy="2201477"/>
          </a:xfrm>
        </p:spPr>
        <p:txBody>
          <a:bodyPr anchor="ctr">
            <a:noAutofit/>
          </a:bodyPr>
          <a:lstStyle>
            <a:lvl1pPr marL="0" indent="0" algn="ctr">
              <a:lnSpc>
                <a:spcPct val="150000"/>
              </a:lnSpc>
              <a:buNone/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Questions/Contact/Information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2982A2E9-6729-F459-2EB4-38593EB1846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610697" y="4952165"/>
            <a:ext cx="8981219" cy="79678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epartment/Unit name Placeholder">
            <a:extLst>
              <a:ext uri="{FF2B5EF4-FFF2-40B4-BE49-F238E27FC236}">
                <a16:creationId xmlns:a16="http://schemas.microsoft.com/office/drawing/2014/main" id="{EC420C19-0C40-EAE2-AA9D-5101B4FF164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1DAF599E-70A8-5E76-56CB-CA69217C1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641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ckground">
            <a:extLst>
              <a:ext uri="{FF2B5EF4-FFF2-40B4-BE49-F238E27FC236}">
                <a16:creationId xmlns:a16="http://schemas.microsoft.com/office/drawing/2014/main" id="{535A71CD-56ED-9955-DE6C-E04D71F3B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3" y="694"/>
            <a:ext cx="12184599" cy="6856612"/>
          </a:xfrm>
          <a:prstGeom prst="rect">
            <a:avLst/>
          </a:prstGeom>
        </p:spPr>
      </p:pic>
      <p:sp>
        <p:nvSpPr>
          <p:cNvPr id="7" name="Title Placeholder">
            <a:extLst>
              <a:ext uri="{FF2B5EF4-FFF2-40B4-BE49-F238E27FC236}">
                <a16:creationId xmlns:a16="http://schemas.microsoft.com/office/drawing/2014/main" id="{33DE6DDB-A415-6C63-7353-2B6BB41D5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0698" y="823864"/>
            <a:ext cx="8981220" cy="1107047"/>
          </a:xfrm>
        </p:spPr>
        <p:txBody>
          <a:bodyPr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0" name="Title Underscore">
            <a:extLst>
              <a:ext uri="{FF2B5EF4-FFF2-40B4-BE49-F238E27FC236}">
                <a16:creationId xmlns:a16="http://schemas.microsoft.com/office/drawing/2014/main" id="{EE499929-DC2D-46B3-A28E-229CC329AB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55664" y="1930911"/>
            <a:ext cx="1275549" cy="1419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Block I">
            <a:extLst>
              <a:ext uri="{FF2B5EF4-FFF2-40B4-BE49-F238E27FC236}">
                <a16:creationId xmlns:a16="http://schemas.microsoft.com/office/drawing/2014/main" id="{E693DE19-AD82-43E4-870B-ABD71ED9E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275" y="277804"/>
            <a:ext cx="528575" cy="764797"/>
          </a:xfrm>
          <a:prstGeom prst="rect">
            <a:avLst/>
          </a:prstGeom>
        </p:spPr>
      </p:pic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20D3AEAA-8383-5B38-DD49-CF2D2E42B2F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10697" y="2328261"/>
            <a:ext cx="8981219" cy="2201477"/>
          </a:xfrm>
        </p:spPr>
        <p:txBody>
          <a:bodyPr anchor="ctr">
            <a:noAutofit/>
          </a:bodyPr>
          <a:lstStyle>
            <a:lvl1pPr marL="0" indent="0" algn="ctr">
              <a:lnSpc>
                <a:spcPct val="150000"/>
              </a:lnSpc>
              <a:buNone/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Questions/Contact/Information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650F580-D423-6DBC-88B2-B37D4EB87AF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610697" y="4952165"/>
            <a:ext cx="8981219" cy="79678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epartment/Unit name Placeholder">
            <a:extLst>
              <a:ext uri="{FF2B5EF4-FFF2-40B4-BE49-F238E27FC236}">
                <a16:creationId xmlns:a16="http://schemas.microsoft.com/office/drawing/2014/main" id="{D09D9943-0FAE-E4DE-E4FE-0B3F8F5513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2" name="Slide Number Placeholder">
            <a:extLst>
              <a:ext uri="{FF2B5EF4-FFF2-40B4-BE49-F238E27FC236}">
                <a16:creationId xmlns:a16="http://schemas.microsoft.com/office/drawing/2014/main" id="{BC285FAE-FC3C-B139-BFE4-13B464552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3200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A6B93E90-E710-543A-A733-9FB67C5605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0489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ackground">
            <a:extLst>
              <a:ext uri="{FF2B5EF4-FFF2-40B4-BE49-F238E27FC236}">
                <a16:creationId xmlns:a16="http://schemas.microsoft.com/office/drawing/2014/main" id="{08810509-8355-10B1-8CEA-D5D4FBFF2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04" y="694"/>
            <a:ext cx="12178256" cy="685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2106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Ar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">
            <a:extLst>
              <a:ext uri="{FF2B5EF4-FFF2-40B4-BE49-F238E27FC236}">
                <a16:creationId xmlns:a16="http://schemas.microsoft.com/office/drawing/2014/main" id="{D10096E1-7AA4-3695-82F5-7DAD7028D3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6" y="694"/>
            <a:ext cx="12189533" cy="685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953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Ar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ackground">
            <a:extLst>
              <a:ext uri="{FF2B5EF4-FFF2-40B4-BE49-F238E27FC236}">
                <a16:creationId xmlns:a16="http://schemas.microsoft.com/office/drawing/2014/main" id="{C55AD4A4-2991-D3F6-2545-9BA75BB14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9" y="3172"/>
            <a:ext cx="12180721" cy="685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135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ckground">
            <a:extLst>
              <a:ext uri="{FF2B5EF4-FFF2-40B4-BE49-F238E27FC236}">
                <a16:creationId xmlns:a16="http://schemas.microsoft.com/office/drawing/2014/main" id="{5C2C3DC9-CBAF-E0AA-9E07-BE81DC638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6" y="694"/>
            <a:ext cx="12189534" cy="6856612"/>
          </a:xfrm>
          <a:prstGeom prst="rect">
            <a:avLst/>
          </a:prstGeom>
        </p:spPr>
      </p:pic>
      <p:sp>
        <p:nvSpPr>
          <p:cNvPr id="3" name="Title Placeholder">
            <a:extLst>
              <a:ext uri="{FF2B5EF4-FFF2-40B4-BE49-F238E27FC236}">
                <a16:creationId xmlns:a16="http://schemas.microsoft.com/office/drawing/2014/main" id="{ACA65AA5-72F7-BA65-02CD-944C75DCAB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" y="2163545"/>
            <a:ext cx="12189530" cy="16144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" name="Department/Unit name Placeholder">
            <a:extLst>
              <a:ext uri="{FF2B5EF4-FFF2-40B4-BE49-F238E27FC236}">
                <a16:creationId xmlns:a16="http://schemas.microsoft.com/office/drawing/2014/main" id="{3E44D2A3-C965-C633-19E4-D7543644A7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71" y="3694701"/>
            <a:ext cx="12189530" cy="7878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Department/Unit Name</a:t>
            </a:r>
          </a:p>
        </p:txBody>
      </p:sp>
      <p:sp>
        <p:nvSpPr>
          <p:cNvPr id="6" name="Date Placeholder">
            <a:extLst>
              <a:ext uri="{FF2B5EF4-FFF2-40B4-BE49-F238E27FC236}">
                <a16:creationId xmlns:a16="http://schemas.microsoft.com/office/drawing/2014/main" id="{A11F428D-6D39-7B6D-AFE8-65D4134A99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4500134"/>
            <a:ext cx="12189530" cy="7878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488190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ackground">
            <a:extLst>
              <a:ext uri="{FF2B5EF4-FFF2-40B4-BE49-F238E27FC236}">
                <a16:creationId xmlns:a16="http://schemas.microsoft.com/office/drawing/2014/main" id="{4A6F8600-C465-A237-F197-C96A708B3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9" y="3172"/>
            <a:ext cx="12180721" cy="6851656"/>
          </a:xfrm>
          <a:prstGeom prst="rect">
            <a:avLst/>
          </a:prstGeom>
        </p:spPr>
      </p:pic>
      <p:sp>
        <p:nvSpPr>
          <p:cNvPr id="3" name="Title Placeholder">
            <a:extLst>
              <a:ext uri="{FF2B5EF4-FFF2-40B4-BE49-F238E27FC236}">
                <a16:creationId xmlns:a16="http://schemas.microsoft.com/office/drawing/2014/main" id="{F16267C3-140D-73DF-5069-F013F81846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09" y="2163545"/>
            <a:ext cx="12180722" cy="16144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Department/Name Placeholder">
            <a:extLst>
              <a:ext uri="{FF2B5EF4-FFF2-40B4-BE49-F238E27FC236}">
                <a16:creationId xmlns:a16="http://schemas.microsoft.com/office/drawing/2014/main" id="{87E33E8E-94EC-D6F0-814A-4EDAFDEC86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71" y="3694701"/>
            <a:ext cx="12189530" cy="7878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Department/Unit Name</a:t>
            </a:r>
          </a:p>
        </p:txBody>
      </p:sp>
      <p:sp>
        <p:nvSpPr>
          <p:cNvPr id="6" name="Date Placeholder">
            <a:extLst>
              <a:ext uri="{FF2B5EF4-FFF2-40B4-BE49-F238E27FC236}">
                <a16:creationId xmlns:a16="http://schemas.microsoft.com/office/drawing/2014/main" id="{53FE06C4-A829-23E6-0677-AB297591F4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4500134"/>
            <a:ext cx="12189530" cy="7878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142582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ckground">
            <a:extLst>
              <a:ext uri="{FF2B5EF4-FFF2-40B4-BE49-F238E27FC236}">
                <a16:creationId xmlns:a16="http://schemas.microsoft.com/office/drawing/2014/main" id="{7055D02D-3326-7573-A3C0-A19814EBC3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7" y="694"/>
            <a:ext cx="12189532" cy="6856612"/>
          </a:xfrm>
          <a:prstGeom prst="rect">
            <a:avLst/>
          </a:prstGeom>
        </p:spPr>
      </p:pic>
      <p:pic>
        <p:nvPicPr>
          <p:cNvPr id="15" name="Block I">
            <a:extLst>
              <a:ext uri="{FF2B5EF4-FFF2-40B4-BE49-F238E27FC236}">
                <a16:creationId xmlns:a16="http://schemas.microsoft.com/office/drawing/2014/main" id="{193783E6-EE13-4530-A988-B4868B4965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98275" y="279019"/>
            <a:ext cx="528575" cy="762367"/>
          </a:xfrm>
          <a:prstGeom prst="rect">
            <a:avLst/>
          </a:prstGeom>
        </p:spPr>
      </p:pic>
      <p:sp>
        <p:nvSpPr>
          <p:cNvPr id="11" name="Title Accent">
            <a:extLst>
              <a:ext uri="{FF2B5EF4-FFF2-40B4-BE49-F238E27FC236}">
                <a16:creationId xmlns:a16="http://schemas.microsoft.com/office/drawing/2014/main" id="{BBEA2DE4-2385-495C-A616-BF4D8C4AE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90650" y="1832610"/>
            <a:ext cx="95250" cy="31927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Placeholder">
            <a:extLst>
              <a:ext uri="{FF2B5EF4-FFF2-40B4-BE49-F238E27FC236}">
                <a16:creationId xmlns:a16="http://schemas.microsoft.com/office/drawing/2014/main" id="{4A50B919-1C53-82C7-0ADF-4D7B60644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7542" y="1832610"/>
            <a:ext cx="9470733" cy="1325563"/>
          </a:xfrm>
        </p:spPr>
        <p:txBody>
          <a:bodyPr>
            <a:norm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24" name="Subtitle Placeholder">
            <a:extLst>
              <a:ext uri="{FF2B5EF4-FFF2-40B4-BE49-F238E27FC236}">
                <a16:creationId xmlns:a16="http://schemas.microsoft.com/office/drawing/2014/main" id="{E14BE4D4-A7FC-9557-3271-D4088C04E7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27542" y="3603292"/>
            <a:ext cx="9470733" cy="142209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Department/unit name Placeholder">
            <a:extLst>
              <a:ext uri="{FF2B5EF4-FFF2-40B4-BE49-F238E27FC236}">
                <a16:creationId xmlns:a16="http://schemas.microsoft.com/office/drawing/2014/main" id="{5CA5320C-70CA-7F64-3D32-B994D01BD6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26" name="Slide Number Placeholder">
            <a:extLst>
              <a:ext uri="{FF2B5EF4-FFF2-40B4-BE49-F238E27FC236}">
                <a16:creationId xmlns:a16="http://schemas.microsoft.com/office/drawing/2014/main" id="{2D0D6A88-2FF4-ED2F-DB76-9BB2C9C00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845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">
            <a:extLst>
              <a:ext uri="{FF2B5EF4-FFF2-40B4-BE49-F238E27FC236}">
                <a16:creationId xmlns:a16="http://schemas.microsoft.com/office/drawing/2014/main" id="{C493BA29-88DB-9209-4439-6C9327AE6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6" y="694"/>
            <a:ext cx="12189533" cy="6856612"/>
          </a:xfrm>
          <a:prstGeom prst="rect">
            <a:avLst/>
          </a:prstGeom>
        </p:spPr>
      </p:pic>
      <p:pic>
        <p:nvPicPr>
          <p:cNvPr id="10" name="Block I">
            <a:extLst>
              <a:ext uri="{FF2B5EF4-FFF2-40B4-BE49-F238E27FC236}">
                <a16:creationId xmlns:a16="http://schemas.microsoft.com/office/drawing/2014/main" id="{72E36FC3-13D9-5B7F-F024-ECE203ECE5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04605" y="277805"/>
            <a:ext cx="529474" cy="764795"/>
          </a:xfrm>
          <a:prstGeom prst="rect">
            <a:avLst/>
          </a:prstGeom>
        </p:spPr>
      </p:pic>
      <p:sp>
        <p:nvSpPr>
          <p:cNvPr id="7" name="Title Accent">
            <a:extLst>
              <a:ext uri="{FF2B5EF4-FFF2-40B4-BE49-F238E27FC236}">
                <a16:creationId xmlns:a16="http://schemas.microsoft.com/office/drawing/2014/main" id="{70DB334B-58BA-FA46-760E-299BA028B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90650" y="1832610"/>
            <a:ext cx="95250" cy="3192780"/>
          </a:xfrm>
          <a:prstGeom prst="rect">
            <a:avLst/>
          </a:prstGeom>
          <a:solidFill>
            <a:srgbClr val="FF5F0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Placeholder">
            <a:extLst>
              <a:ext uri="{FF2B5EF4-FFF2-40B4-BE49-F238E27FC236}">
                <a16:creationId xmlns:a16="http://schemas.microsoft.com/office/drawing/2014/main" id="{9022AEE9-9854-64A4-8425-2C701E7B8A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7542" y="1832610"/>
            <a:ext cx="9470733" cy="1325563"/>
          </a:xfrm>
        </p:spPr>
        <p:txBody>
          <a:bodyPr>
            <a:norm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9" name="Subtitle Placeholder">
            <a:extLst>
              <a:ext uri="{FF2B5EF4-FFF2-40B4-BE49-F238E27FC236}">
                <a16:creationId xmlns:a16="http://schemas.microsoft.com/office/drawing/2014/main" id="{06092AA5-D5FE-2CF4-EDF1-CED258F3F2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27542" y="3603292"/>
            <a:ext cx="9470733" cy="142209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epartment/unit name Placeholder">
            <a:extLst>
              <a:ext uri="{FF2B5EF4-FFF2-40B4-BE49-F238E27FC236}">
                <a16:creationId xmlns:a16="http://schemas.microsoft.com/office/drawing/2014/main" id="{1A96EBAC-4595-0697-28AB-2D828313938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B004C974-18EE-90F8-50C2-6B74362B7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731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ackground">
            <a:extLst>
              <a:ext uri="{FF2B5EF4-FFF2-40B4-BE49-F238E27FC236}">
                <a16:creationId xmlns:a16="http://schemas.microsoft.com/office/drawing/2014/main" id="{4E2EB510-CA6D-090B-7475-EB8A202EE1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6" y="694"/>
            <a:ext cx="12189532" cy="6856612"/>
          </a:xfrm>
          <a:prstGeom prst="rect">
            <a:avLst/>
          </a:prstGeom>
        </p:spPr>
      </p:pic>
      <p:pic>
        <p:nvPicPr>
          <p:cNvPr id="10" name="Block I">
            <a:extLst>
              <a:ext uri="{FF2B5EF4-FFF2-40B4-BE49-F238E27FC236}">
                <a16:creationId xmlns:a16="http://schemas.microsoft.com/office/drawing/2014/main" id="{68FCE613-86B1-45E6-BB32-58EB7FA4BA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98275" y="279019"/>
            <a:ext cx="528575" cy="762367"/>
          </a:xfrm>
          <a:prstGeom prst="rect">
            <a:avLst/>
          </a:prstGeom>
        </p:spPr>
      </p:pic>
      <p:sp>
        <p:nvSpPr>
          <p:cNvPr id="5" name="Title accent">
            <a:extLst>
              <a:ext uri="{FF2B5EF4-FFF2-40B4-BE49-F238E27FC236}">
                <a16:creationId xmlns:a16="http://schemas.microsoft.com/office/drawing/2014/main" id="{9D88B7D3-8E4C-8BC3-801C-DEA164218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90650" y="1832610"/>
            <a:ext cx="95250" cy="31927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Placeholder">
            <a:extLst>
              <a:ext uri="{FF2B5EF4-FFF2-40B4-BE49-F238E27FC236}">
                <a16:creationId xmlns:a16="http://schemas.microsoft.com/office/drawing/2014/main" id="{DB230F21-1FBA-D776-0144-95076DA261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7542" y="1832610"/>
            <a:ext cx="9470733" cy="1325563"/>
          </a:xfrm>
        </p:spPr>
        <p:txBody>
          <a:bodyPr>
            <a:norm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7" name="Subtitle Placeholder">
            <a:extLst>
              <a:ext uri="{FF2B5EF4-FFF2-40B4-BE49-F238E27FC236}">
                <a16:creationId xmlns:a16="http://schemas.microsoft.com/office/drawing/2014/main" id="{1BA84641-52D3-F667-A202-043557B06E8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27542" y="3603292"/>
            <a:ext cx="9470733" cy="142209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epartment/Unit name Placeholder">
            <a:extLst>
              <a:ext uri="{FF2B5EF4-FFF2-40B4-BE49-F238E27FC236}">
                <a16:creationId xmlns:a16="http://schemas.microsoft.com/office/drawing/2014/main" id="{734D93D2-3734-2540-A03F-C47C6DD2123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45E21822-BD18-9D54-B62B-8E5D54BCF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333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ackground">
            <a:extLst>
              <a:ext uri="{FF2B5EF4-FFF2-40B4-BE49-F238E27FC236}">
                <a16:creationId xmlns:a16="http://schemas.microsoft.com/office/drawing/2014/main" id="{2F9A8B31-E9F1-E958-5770-0E4DC6EC1F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Block I">
            <a:extLst>
              <a:ext uri="{FF2B5EF4-FFF2-40B4-BE49-F238E27FC236}">
                <a16:creationId xmlns:a16="http://schemas.microsoft.com/office/drawing/2014/main" id="{372EC9F4-B30C-7841-50F3-CAE581C4AC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04605" y="277805"/>
            <a:ext cx="529474" cy="764795"/>
          </a:xfrm>
          <a:prstGeom prst="rect">
            <a:avLst/>
          </a:prstGeom>
        </p:spPr>
      </p:pic>
      <p:sp>
        <p:nvSpPr>
          <p:cNvPr id="6" name="Title Accent">
            <a:extLst>
              <a:ext uri="{FF2B5EF4-FFF2-40B4-BE49-F238E27FC236}">
                <a16:creationId xmlns:a16="http://schemas.microsoft.com/office/drawing/2014/main" id="{7F62A38B-0BBB-7A39-BE3D-4B696AE8F2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90650" y="1832610"/>
            <a:ext cx="95250" cy="3192780"/>
          </a:xfrm>
          <a:prstGeom prst="rect">
            <a:avLst/>
          </a:prstGeom>
          <a:solidFill>
            <a:srgbClr val="FF5F0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Placeholder">
            <a:extLst>
              <a:ext uri="{FF2B5EF4-FFF2-40B4-BE49-F238E27FC236}">
                <a16:creationId xmlns:a16="http://schemas.microsoft.com/office/drawing/2014/main" id="{C8C38F5E-9BC0-719F-02FF-D9B0010B4E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7542" y="1832610"/>
            <a:ext cx="9470733" cy="1325563"/>
          </a:xfrm>
        </p:spPr>
        <p:txBody>
          <a:bodyPr>
            <a:norm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8" name="Subtitle Placeholder">
            <a:extLst>
              <a:ext uri="{FF2B5EF4-FFF2-40B4-BE49-F238E27FC236}">
                <a16:creationId xmlns:a16="http://schemas.microsoft.com/office/drawing/2014/main" id="{93DA8837-8538-EC91-4522-8F7D0204BE3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27542" y="3603292"/>
            <a:ext cx="9470733" cy="142209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epartment/Unit name Placeholder">
            <a:extLst>
              <a:ext uri="{FF2B5EF4-FFF2-40B4-BE49-F238E27FC236}">
                <a16:creationId xmlns:a16="http://schemas.microsoft.com/office/drawing/2014/main" id="{C3874A56-F068-73F4-0F8E-2728FC25B4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2" name="Slide Number Placeholder">
            <a:extLst>
              <a:ext uri="{FF2B5EF4-FFF2-40B4-BE49-F238E27FC236}">
                <a16:creationId xmlns:a16="http://schemas.microsoft.com/office/drawing/2014/main" id="{FD4F4EDB-DDC3-8969-B1D8-C97542C1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736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ckground">
            <a:extLst>
              <a:ext uri="{FF2B5EF4-FFF2-40B4-BE49-F238E27FC236}">
                <a16:creationId xmlns:a16="http://schemas.microsoft.com/office/drawing/2014/main" id="{A11E354C-D25D-0DB2-CBD8-B37F388525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7" y="3172"/>
            <a:ext cx="12187066" cy="6851656"/>
          </a:xfrm>
          <a:prstGeom prst="rect">
            <a:avLst/>
          </a:prstGeom>
        </p:spPr>
      </p:pic>
      <p:pic>
        <p:nvPicPr>
          <p:cNvPr id="5" name="Block I">
            <a:extLst>
              <a:ext uri="{FF2B5EF4-FFF2-40B4-BE49-F238E27FC236}">
                <a16:creationId xmlns:a16="http://schemas.microsoft.com/office/drawing/2014/main" id="{B6F3FFB3-15FF-5FEF-255A-ED6AEE9D5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04605" y="277805"/>
            <a:ext cx="529474" cy="764795"/>
          </a:xfrm>
          <a:prstGeom prst="rect">
            <a:avLst/>
          </a:prstGeom>
        </p:spPr>
      </p:pic>
      <p:sp>
        <p:nvSpPr>
          <p:cNvPr id="4" name="Title Placeholder">
            <a:extLst>
              <a:ext uri="{FF2B5EF4-FFF2-40B4-BE49-F238E27FC236}">
                <a16:creationId xmlns:a16="http://schemas.microsoft.com/office/drawing/2014/main" id="{F7E785B2-7E34-E0D4-0458-2031C0247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87996"/>
            <a:ext cx="10515600" cy="1325563"/>
          </a:xfrm>
        </p:spPr>
        <p:txBody>
          <a:bodyPr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15" name="Title underscore">
            <a:extLst>
              <a:ext uri="{FF2B5EF4-FFF2-40B4-BE49-F238E27FC236}">
                <a16:creationId xmlns:a16="http://schemas.microsoft.com/office/drawing/2014/main" id="{73C213B8-2261-4AAB-8CED-8BDC7849C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55664" y="4159281"/>
            <a:ext cx="1275549" cy="141956"/>
          </a:xfrm>
          <a:prstGeom prst="rect">
            <a:avLst/>
          </a:prstGeom>
          <a:solidFill>
            <a:srgbClr val="FF5F0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epartment/Unit name Placeholder">
            <a:extLst>
              <a:ext uri="{FF2B5EF4-FFF2-40B4-BE49-F238E27FC236}">
                <a16:creationId xmlns:a16="http://schemas.microsoft.com/office/drawing/2014/main" id="{43F3769A-076E-8C78-317D-5BCB57976E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576D1151-1586-A4CD-17CD-700A8ECAB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970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E08955-08BB-4699-BDD8-1E3D7EEFD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3B2E1F-8BE8-6F6E-A1F6-527F51B3D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B605B6C-A108-B529-76C2-7C90E4E90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84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50" r:id="rId5"/>
    <p:sldLayoutId id="2147483663" r:id="rId6"/>
    <p:sldLayoutId id="2147483664" r:id="rId7"/>
    <p:sldLayoutId id="2147483665" r:id="rId8"/>
    <p:sldLayoutId id="2147483651" r:id="rId9"/>
    <p:sldLayoutId id="2147483666" r:id="rId10"/>
    <p:sldLayoutId id="2147483671" r:id="rId11"/>
    <p:sldLayoutId id="2147483670" r:id="rId12"/>
    <p:sldLayoutId id="2147483652" r:id="rId13"/>
    <p:sldLayoutId id="2147483653" r:id="rId14"/>
    <p:sldLayoutId id="2147483672" r:id="rId15"/>
    <p:sldLayoutId id="2147483673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54" r:id="rId23"/>
    <p:sldLayoutId id="2147483655" r:id="rId24"/>
    <p:sldLayoutId id="2147483656" r:id="rId25"/>
    <p:sldLayoutId id="2147483657" r:id="rId26"/>
    <p:sldLayoutId id="2147483667" r:id="rId27"/>
    <p:sldLayoutId id="2147483668" r:id="rId2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>
            <a:extLst>
              <a:ext uri="{FF2B5EF4-FFF2-40B4-BE49-F238E27FC236}">
                <a16:creationId xmlns:a16="http://schemas.microsoft.com/office/drawing/2014/main" id="{4FBEBA06-D65E-9525-AD38-8B6F3F12E7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epartment/Unit Name Placeholder">
            <a:extLst>
              <a:ext uri="{FF2B5EF4-FFF2-40B4-BE49-F238E27FC236}">
                <a16:creationId xmlns:a16="http://schemas.microsoft.com/office/drawing/2014/main" id="{9669D763-9081-4D8D-6AD4-8D346E0802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">
            <a:extLst>
              <a:ext uri="{FF2B5EF4-FFF2-40B4-BE49-F238E27FC236}">
                <a16:creationId xmlns:a16="http://schemas.microsoft.com/office/drawing/2014/main" id="{A4A59175-9C71-0307-D009-4ED0AED9AA8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871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">
            <a:extLst>
              <a:ext uri="{FF2B5EF4-FFF2-40B4-BE49-F238E27FC236}">
                <a16:creationId xmlns:a16="http://schemas.microsoft.com/office/drawing/2014/main" id="{8E8F6BCF-55B2-25AB-1464-BF06856F560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head Placeholder 1">
            <a:extLst>
              <a:ext uri="{FF2B5EF4-FFF2-40B4-BE49-F238E27FC236}">
                <a16:creationId xmlns:a16="http://schemas.microsoft.com/office/drawing/2014/main" id="{F844924F-FB0E-F28E-E50E-BC9B1BFAB1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B4DA76AC-C90F-5663-3768-E21D32F40FF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ubhead Placeholder 2">
            <a:extLst>
              <a:ext uri="{FF2B5EF4-FFF2-40B4-BE49-F238E27FC236}">
                <a16:creationId xmlns:a16="http://schemas.microsoft.com/office/drawing/2014/main" id="{D5B87E22-BD63-A3F5-B53A-3B6EB829815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">
            <a:extLst>
              <a:ext uri="{FF2B5EF4-FFF2-40B4-BE49-F238E27FC236}">
                <a16:creationId xmlns:a16="http://schemas.microsoft.com/office/drawing/2014/main" id="{27B986A4-86CB-21CF-56DD-EF391FD9D33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Department/Unit name Placeholder">
            <a:extLst>
              <a:ext uri="{FF2B5EF4-FFF2-40B4-BE49-F238E27FC236}">
                <a16:creationId xmlns:a16="http://schemas.microsoft.com/office/drawing/2014/main" id="{96764C9B-A83E-7FFD-8114-E1DAF0083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">
            <a:extLst>
              <a:ext uri="{FF2B5EF4-FFF2-40B4-BE49-F238E27FC236}">
                <a16:creationId xmlns:a16="http://schemas.microsoft.com/office/drawing/2014/main" id="{2DC121D5-B311-D8B0-697D-EEA380FDF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0208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MB PPT ORANGE">
      <a:dk1>
        <a:srgbClr val="000000"/>
      </a:dk1>
      <a:lt1>
        <a:srgbClr val="FFFFFF"/>
      </a:lt1>
      <a:dk2>
        <a:srgbClr val="13294B"/>
      </a:dk2>
      <a:lt2>
        <a:srgbClr val="FF5F05"/>
      </a:lt2>
      <a:accent1>
        <a:srgbClr val="0071CE"/>
      </a:accent1>
      <a:accent2>
        <a:srgbClr val="FCB316"/>
      </a:accent2>
      <a:accent3>
        <a:srgbClr val="007E8E"/>
      </a:accent3>
      <a:accent4>
        <a:srgbClr val="006230"/>
      </a:accent4>
      <a:accent5>
        <a:srgbClr val="5C0E41"/>
      </a:accent5>
      <a:accent6>
        <a:srgbClr val="7D3E13"/>
      </a:accent6>
      <a:hlink>
        <a:srgbClr val="C84113"/>
      </a:hlink>
      <a:folHlink>
        <a:srgbClr val="2159A6"/>
      </a:folHlink>
    </a:clrScheme>
    <a:fontScheme name="SMB PPT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MB PowerPoint Template V4" id="{B3CBA2D6-773F-894A-97CE-392945FF435E}" vid="{C086EF9A-8907-304D-A9A1-B52FE47F12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8927</TotalTime>
  <Words>1</Words>
  <Application>Microsoft Office PowerPoint</Application>
  <PresentationFormat>Widescreen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Courier New</vt:lpstr>
      <vt:lpstr>Source Sans Pro</vt:lpstr>
      <vt:lpstr>Source Sans Pro SemiBold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Lin, Bryan</dc:creator>
  <cp:lastModifiedBy>Riha, Erik Matthew</cp:lastModifiedBy>
  <cp:revision>11</cp:revision>
  <dcterms:created xsi:type="dcterms:W3CDTF">2022-06-14T14:37:32Z</dcterms:created>
  <dcterms:modified xsi:type="dcterms:W3CDTF">2022-10-05T16:41:11Z</dcterms:modified>
</cp:coreProperties>
</file>